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7199313" cy="359997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4890"/>
    <p:restoredTop sz="94712"/>
  </p:normalViewPr>
  <p:slideViewPr>
    <p:cSldViewPr snapToGrid="0" snapToObjects="1">
      <p:cViewPr>
        <p:scale>
          <a:sx n="90" d="100"/>
          <a:sy n="90" d="100"/>
        </p:scale>
        <p:origin x="45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5891626"/>
            <a:ext cx="6119416" cy="12533242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18908198"/>
            <a:ext cx="5399485" cy="8691601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2676-0697-704B-A7A2-F09A308012CF}" type="datetimeFigureOut">
              <a:rPr kumimoji="1" lang="zh-CN" altLang="en-US" smtClean="0"/>
              <a:t>2020/9/14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4FC-BFFE-D547-AE5E-43C4DCC745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2676-0697-704B-A7A2-F09A308012CF}" type="datetimeFigureOut">
              <a:rPr kumimoji="1" lang="zh-CN" altLang="en-US" smtClean="0"/>
              <a:t>2020/9/14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4FC-BFFE-D547-AE5E-43C4DCC745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1916653"/>
            <a:ext cx="1552352" cy="3050811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1916653"/>
            <a:ext cx="4567064" cy="3050811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2676-0697-704B-A7A2-F09A308012CF}" type="datetimeFigureOut">
              <a:rPr kumimoji="1" lang="zh-CN" altLang="en-US" smtClean="0"/>
              <a:t>2020/9/14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4FC-BFFE-D547-AE5E-43C4DCC745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2676-0697-704B-A7A2-F09A308012CF}" type="datetimeFigureOut">
              <a:rPr kumimoji="1" lang="zh-CN" altLang="en-US" smtClean="0"/>
              <a:t>2020/9/14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4FC-BFFE-D547-AE5E-43C4DCC745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8974945"/>
            <a:ext cx="6209407" cy="14974888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24091502"/>
            <a:ext cx="6209407" cy="7874940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2676-0697-704B-A7A2-F09A308012CF}" type="datetimeFigureOut">
              <a:rPr kumimoji="1" lang="zh-CN" altLang="en-US" smtClean="0"/>
              <a:t>2020/9/14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4FC-BFFE-D547-AE5E-43C4DCC745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9583264"/>
            <a:ext cx="3059708" cy="2284150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9583264"/>
            <a:ext cx="3059708" cy="2284150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2676-0697-704B-A7A2-F09A308012CF}" type="datetimeFigureOut">
              <a:rPr kumimoji="1" lang="zh-CN" altLang="en-US" smtClean="0"/>
              <a:t>2020/9/14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4FC-BFFE-D547-AE5E-43C4DCC745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1916661"/>
            <a:ext cx="6209407" cy="695828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8824938"/>
            <a:ext cx="3045646" cy="4324966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13149904"/>
            <a:ext cx="3045646" cy="193415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8824938"/>
            <a:ext cx="3060646" cy="4324966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13149904"/>
            <a:ext cx="3060646" cy="193415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2676-0697-704B-A7A2-F09A308012CF}" type="datetimeFigureOut">
              <a:rPr kumimoji="1" lang="zh-CN" altLang="en-US" smtClean="0"/>
              <a:t>2020/9/14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4FC-BFFE-D547-AE5E-43C4DCC745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2676-0697-704B-A7A2-F09A308012CF}" type="datetimeFigureOut">
              <a:rPr kumimoji="1" lang="zh-CN" altLang="en-US" smtClean="0"/>
              <a:t>2020/9/14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4FC-BFFE-D547-AE5E-43C4DCC745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2676-0697-704B-A7A2-F09A308012CF}" type="datetimeFigureOut">
              <a:rPr kumimoji="1" lang="zh-CN" altLang="en-US" smtClean="0"/>
              <a:t>2020/9/14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4FC-BFFE-D547-AE5E-43C4DCC745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2399982"/>
            <a:ext cx="2321966" cy="8399939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5183304"/>
            <a:ext cx="3644652" cy="25583147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0799922"/>
            <a:ext cx="2321966" cy="20008190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2676-0697-704B-A7A2-F09A308012CF}" type="datetimeFigureOut">
              <a:rPr kumimoji="1" lang="zh-CN" altLang="en-US" smtClean="0"/>
              <a:t>2020/9/14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4FC-BFFE-D547-AE5E-43C4DCC745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2399982"/>
            <a:ext cx="2321966" cy="8399939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5183304"/>
            <a:ext cx="3644652" cy="25583147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0799922"/>
            <a:ext cx="2321966" cy="20008190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42676-0697-704B-A7A2-F09A308012CF}" type="datetimeFigureOut">
              <a:rPr kumimoji="1" lang="zh-CN" altLang="en-US" smtClean="0"/>
              <a:t>2020/9/14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4FC-BFFE-D547-AE5E-43C4DCC745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1916661"/>
            <a:ext cx="6209407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9583264"/>
            <a:ext cx="6209407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33366432"/>
            <a:ext cx="1619845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42676-0697-704B-A7A2-F09A308012CF}" type="datetimeFigureOut">
              <a:rPr kumimoji="1" lang="zh-CN" altLang="en-US" smtClean="0"/>
              <a:t>2020/9/14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33366432"/>
            <a:ext cx="2429768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33366432"/>
            <a:ext cx="1619845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A14FC-BFFE-D547-AE5E-43C4DCC745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8347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766" y="402336"/>
            <a:ext cx="2503714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@-mention</a:t>
            </a:r>
            <a:r>
              <a:rPr kumimoji="1"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usage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9766" y="1349393"/>
            <a:ext cx="2764972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integrator assignment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768" y="2296450"/>
            <a:ext cx="2955471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awareness enhancement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480" y="18824364"/>
            <a:ext cx="4479473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impact of CI on code review</a:t>
            </a:r>
            <a:r>
              <a:rPr kumimoji="1"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efficiency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9765" y="4190564"/>
            <a:ext cx="3288849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factors affecting CI failures</a:t>
            </a:r>
          </a:p>
        </p:txBody>
      </p:sp>
      <p:sp>
        <p:nvSpPr>
          <p:cNvPr id="11" name="矩形 10"/>
          <p:cNvSpPr/>
          <p:nvPr/>
        </p:nvSpPr>
        <p:spPr>
          <a:xfrm>
            <a:off x="2843480" y="19741942"/>
            <a:ext cx="6108249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comparison of reviewer recommendation algorithms</a:t>
            </a:r>
          </a:p>
        </p:txBody>
      </p:sp>
      <p:sp>
        <p:nvSpPr>
          <p:cNvPr id="12" name="矩形 11"/>
          <p:cNvSpPr/>
          <p:nvPr/>
        </p:nvSpPr>
        <p:spPr>
          <a:xfrm>
            <a:off x="339765" y="6084678"/>
            <a:ext cx="2006149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Dataset</a:t>
            </a:r>
            <a:r>
              <a:rPr kumimoji="1"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quality</a:t>
            </a:r>
          </a:p>
        </p:txBody>
      </p:sp>
      <p:sp>
        <p:nvSpPr>
          <p:cNvPr id="13" name="矩形 12"/>
          <p:cNvSpPr/>
          <p:nvPr/>
        </p:nvSpPr>
        <p:spPr>
          <a:xfrm>
            <a:off x="2702190" y="7828216"/>
            <a:ext cx="2598061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Duplicate</a:t>
            </a:r>
            <a:r>
              <a:rPr kumimoji="1"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PR</a:t>
            </a:r>
            <a:r>
              <a:rPr kumimoji="1"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 </a:t>
            </a:r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context</a:t>
            </a:r>
          </a:p>
        </p:txBody>
      </p:sp>
      <p:sp>
        <p:nvSpPr>
          <p:cNvPr id="14" name="矩形 13"/>
          <p:cNvSpPr/>
          <p:nvPr/>
        </p:nvSpPr>
        <p:spPr>
          <a:xfrm>
            <a:off x="2697202" y="9682416"/>
            <a:ext cx="2764975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Duplicate</a:t>
            </a:r>
            <a:r>
              <a:rPr kumimoji="1"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PR</a:t>
            </a:r>
            <a:r>
              <a:rPr kumimoji="1"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detection</a:t>
            </a:r>
          </a:p>
        </p:txBody>
      </p:sp>
      <p:sp>
        <p:nvSpPr>
          <p:cNvPr id="15" name="矩形 14"/>
          <p:cNvSpPr/>
          <p:nvPr/>
        </p:nvSpPr>
        <p:spPr>
          <a:xfrm>
            <a:off x="2697201" y="8735359"/>
            <a:ext cx="2764975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Duplicate</a:t>
            </a:r>
            <a:r>
              <a:rPr kumimoji="1"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PR</a:t>
            </a:r>
            <a:r>
              <a:rPr kumimoji="1"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selection</a:t>
            </a:r>
          </a:p>
        </p:txBody>
      </p:sp>
      <p:sp>
        <p:nvSpPr>
          <p:cNvPr id="16" name="矩形 15"/>
          <p:cNvSpPr/>
          <p:nvPr/>
        </p:nvSpPr>
        <p:spPr>
          <a:xfrm>
            <a:off x="2697200" y="6909280"/>
            <a:ext cx="2764975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Duplicate</a:t>
            </a:r>
            <a:r>
              <a:rPr kumimoji="1"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PR</a:t>
            </a:r>
            <a:r>
              <a:rPr kumimoji="1"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impact</a:t>
            </a:r>
          </a:p>
        </p:txBody>
      </p:sp>
      <p:sp>
        <p:nvSpPr>
          <p:cNvPr id="17" name="矩形 16"/>
          <p:cNvSpPr/>
          <p:nvPr/>
        </p:nvSpPr>
        <p:spPr>
          <a:xfrm>
            <a:off x="339763" y="10751927"/>
            <a:ext cx="2503719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impact of bot on PR</a:t>
            </a:r>
          </a:p>
        </p:txBody>
      </p:sp>
      <p:sp>
        <p:nvSpPr>
          <p:cNvPr id="19" name="矩形 18"/>
          <p:cNvSpPr/>
          <p:nvPr/>
        </p:nvSpPr>
        <p:spPr>
          <a:xfrm>
            <a:off x="339763" y="11630948"/>
            <a:ext cx="1574351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Emoji Usage</a:t>
            </a:r>
          </a:p>
        </p:txBody>
      </p:sp>
      <p:sp>
        <p:nvSpPr>
          <p:cNvPr id="20" name="矩形 19"/>
          <p:cNvSpPr/>
          <p:nvPr/>
        </p:nvSpPr>
        <p:spPr>
          <a:xfrm>
            <a:off x="2843480" y="17792482"/>
            <a:ext cx="3669851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factors affecting PR acceptance</a:t>
            </a:r>
          </a:p>
        </p:txBody>
      </p:sp>
      <p:sp>
        <p:nvSpPr>
          <p:cNvPr id="21" name="矩形 20"/>
          <p:cNvSpPr/>
          <p:nvPr/>
        </p:nvSpPr>
        <p:spPr>
          <a:xfrm>
            <a:off x="339762" y="12646041"/>
            <a:ext cx="3911151" cy="8391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gender difference in initiating a pull request  to a new project</a:t>
            </a:r>
          </a:p>
        </p:txBody>
      </p:sp>
      <p:sp>
        <p:nvSpPr>
          <p:cNvPr id="24" name="矩形 23"/>
          <p:cNvSpPr/>
          <p:nvPr/>
        </p:nvSpPr>
        <p:spPr>
          <a:xfrm>
            <a:off x="2843480" y="15011530"/>
            <a:ext cx="3560728" cy="6232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factors affecting PR resolution</a:t>
            </a:r>
          </a:p>
        </p:txBody>
      </p:sp>
      <p:sp>
        <p:nvSpPr>
          <p:cNvPr id="26" name="矩形 25"/>
          <p:cNvSpPr/>
          <p:nvPr/>
        </p:nvSpPr>
        <p:spPr>
          <a:xfrm>
            <a:off x="2843480" y="14099285"/>
            <a:ext cx="2346290" cy="6232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PR review practice</a:t>
            </a:r>
          </a:p>
        </p:txBody>
      </p:sp>
      <p:sp>
        <p:nvSpPr>
          <p:cNvPr id="30" name="矩形 29"/>
          <p:cNvSpPr/>
          <p:nvPr/>
        </p:nvSpPr>
        <p:spPr>
          <a:xfrm>
            <a:off x="2843480" y="16833180"/>
            <a:ext cx="3146388" cy="6232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PR acceptance prediction</a:t>
            </a:r>
            <a:endParaRPr kumimoji="1"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216237" y="17245255"/>
            <a:ext cx="1343175" cy="6232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>
                <a:latin typeface="Microsoft YaHei" charset="-122"/>
                <a:ea typeface="Microsoft YaHei" charset="-122"/>
                <a:cs typeface="Microsoft YaHei" charset="-122"/>
              </a:rPr>
              <a:t>PR </a:t>
            </a:r>
            <a:r>
              <a:rPr kumimoji="1"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topic</a:t>
            </a:r>
            <a:endParaRPr kumimoji="1" lang="en-US" altLang="zh-CN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33" name="直线箭头连接符 32"/>
          <p:cNvCxnSpPr>
            <a:stCxn id="31" idx="3"/>
            <a:endCxn id="24" idx="1"/>
          </p:cNvCxnSpPr>
          <p:nvPr/>
        </p:nvCxnSpPr>
        <p:spPr>
          <a:xfrm flipV="1">
            <a:off x="1126938" y="15323132"/>
            <a:ext cx="1716542" cy="223372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箭头连接符 32"/>
          <p:cNvCxnSpPr>
            <a:stCxn id="31" idx="3"/>
            <a:endCxn id="26" idx="1"/>
          </p:cNvCxnSpPr>
          <p:nvPr/>
        </p:nvCxnSpPr>
        <p:spPr>
          <a:xfrm flipV="1">
            <a:off x="1126938" y="14410887"/>
            <a:ext cx="1716542" cy="314597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线箭头连接符 32"/>
          <p:cNvCxnSpPr>
            <a:stCxn id="31" idx="3"/>
            <a:endCxn id="30" idx="1"/>
          </p:cNvCxnSpPr>
          <p:nvPr/>
        </p:nvCxnSpPr>
        <p:spPr>
          <a:xfrm flipV="1">
            <a:off x="1126938" y="17144782"/>
            <a:ext cx="1716542" cy="41207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线箭头连接符 32"/>
          <p:cNvCxnSpPr>
            <a:stCxn id="31" idx="3"/>
            <a:endCxn id="20" idx="1"/>
          </p:cNvCxnSpPr>
          <p:nvPr/>
        </p:nvCxnSpPr>
        <p:spPr>
          <a:xfrm>
            <a:off x="1126938" y="17556857"/>
            <a:ext cx="1716542" cy="53498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线箭头连接符 32"/>
          <p:cNvCxnSpPr>
            <a:stCxn id="31" idx="3"/>
            <a:endCxn id="7" idx="1"/>
          </p:cNvCxnSpPr>
          <p:nvPr/>
        </p:nvCxnSpPr>
        <p:spPr>
          <a:xfrm>
            <a:off x="1126938" y="17556857"/>
            <a:ext cx="1716542" cy="1566864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线箭头连接符 32"/>
          <p:cNvCxnSpPr>
            <a:stCxn id="31" idx="3"/>
            <a:endCxn id="11" idx="1"/>
          </p:cNvCxnSpPr>
          <p:nvPr/>
        </p:nvCxnSpPr>
        <p:spPr>
          <a:xfrm>
            <a:off x="1126938" y="17556857"/>
            <a:ext cx="1716542" cy="248444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2843480" y="15936828"/>
            <a:ext cx="2842945" cy="6232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PR resolution</a:t>
            </a:r>
            <a:r>
              <a:rPr kumimoji="1"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prediction</a:t>
            </a:r>
            <a:endParaRPr kumimoji="1" lang="en-US" altLang="zh-CN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-3447941" y="8481348"/>
            <a:ext cx="1388616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PR</a:t>
            </a:r>
            <a:r>
              <a:rPr kumimoji="1"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relation</a:t>
            </a:r>
            <a:endParaRPr kumimoji="1" lang="en-US" altLang="zh-CN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67" name="直线箭头连接符 32"/>
          <p:cNvCxnSpPr>
            <a:stCxn id="66" idx="3"/>
            <a:endCxn id="71" idx="1"/>
          </p:cNvCxnSpPr>
          <p:nvPr/>
        </p:nvCxnSpPr>
        <p:spPr>
          <a:xfrm flipV="1">
            <a:off x="-2059325" y="7336551"/>
            <a:ext cx="1148780" cy="1444154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-910545" y="7037194"/>
            <a:ext cx="1388616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duplicate</a:t>
            </a:r>
            <a:endParaRPr kumimoji="1" lang="en-US" altLang="zh-CN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-1484935" y="10112068"/>
            <a:ext cx="1388616" cy="59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smtClean="0">
                <a:latin typeface="Microsoft YaHei" charset="-122"/>
                <a:ea typeface="Microsoft YaHei" charset="-122"/>
                <a:cs typeface="Microsoft YaHei" charset="-122"/>
              </a:rPr>
              <a:t>conflict</a:t>
            </a:r>
            <a:endParaRPr kumimoji="1" lang="en-US" altLang="zh-CN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76" name="直线箭头连接符 32"/>
          <p:cNvCxnSpPr>
            <a:stCxn id="66" idx="3"/>
            <a:endCxn id="75" idx="1"/>
          </p:cNvCxnSpPr>
          <p:nvPr/>
        </p:nvCxnSpPr>
        <p:spPr>
          <a:xfrm>
            <a:off x="-2059325" y="8780705"/>
            <a:ext cx="574390" cy="163072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线箭头连接符 32"/>
          <p:cNvCxnSpPr>
            <a:stCxn id="71" idx="3"/>
            <a:endCxn id="16" idx="1"/>
          </p:cNvCxnSpPr>
          <p:nvPr/>
        </p:nvCxnSpPr>
        <p:spPr>
          <a:xfrm flipV="1">
            <a:off x="478071" y="7208637"/>
            <a:ext cx="2219129" cy="127914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线箭头连接符 32"/>
          <p:cNvCxnSpPr>
            <a:stCxn id="71" idx="3"/>
            <a:endCxn id="13" idx="1"/>
          </p:cNvCxnSpPr>
          <p:nvPr/>
        </p:nvCxnSpPr>
        <p:spPr>
          <a:xfrm>
            <a:off x="478071" y="7336551"/>
            <a:ext cx="2224119" cy="79102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线箭头连接符 32"/>
          <p:cNvCxnSpPr>
            <a:stCxn id="71" idx="3"/>
            <a:endCxn id="15" idx="1"/>
          </p:cNvCxnSpPr>
          <p:nvPr/>
        </p:nvCxnSpPr>
        <p:spPr>
          <a:xfrm>
            <a:off x="478071" y="7336551"/>
            <a:ext cx="2219130" cy="169816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线箭头连接符 32"/>
          <p:cNvCxnSpPr>
            <a:stCxn id="71" idx="3"/>
            <a:endCxn id="14" idx="1"/>
          </p:cNvCxnSpPr>
          <p:nvPr/>
        </p:nvCxnSpPr>
        <p:spPr>
          <a:xfrm>
            <a:off x="478071" y="7336551"/>
            <a:ext cx="2219131" cy="264522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4369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985</TotalTime>
  <Words>78</Words>
  <Application>Microsoft Macintosh PowerPoint</Application>
  <PresentationFormat>自定义</PresentationFormat>
  <Paragraphs>23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Microsoft YaHei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tmp</dc:creator>
  <cp:lastModifiedBy>tmp</cp:lastModifiedBy>
  <cp:revision>42</cp:revision>
  <dcterms:created xsi:type="dcterms:W3CDTF">2020-09-14T06:22:09Z</dcterms:created>
  <dcterms:modified xsi:type="dcterms:W3CDTF">2020-09-15T01:10:53Z</dcterms:modified>
</cp:coreProperties>
</file>