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7" r:id="rId2"/>
  </p:sldIdLst>
  <p:sldSz cx="4319588" cy="2160588"/>
  <p:notesSz cx="6858000" cy="9144000"/>
  <p:defaultTextStyle>
    <a:defPPr>
      <a:defRPr lang="zh-CN"/>
    </a:defPPr>
    <a:lvl1pPr marL="0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1pPr>
    <a:lvl2pPr marL="140635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2pPr>
    <a:lvl3pPr marL="281269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3pPr>
    <a:lvl4pPr marL="421904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4pPr>
    <a:lvl5pPr marL="562539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5pPr>
    <a:lvl6pPr marL="703174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6pPr>
    <a:lvl7pPr marL="843808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7pPr>
    <a:lvl8pPr marL="984443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8pPr>
    <a:lvl9pPr marL="1125078" algn="l" defTabSz="281269" rtl="0" eaLnBrk="1" latinLnBrk="0" hangingPunct="1">
      <a:defRPr sz="55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6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136"/>
    <p:restoredTop sz="94660"/>
  </p:normalViewPr>
  <p:slideViewPr>
    <p:cSldViewPr snapToGrid="0" snapToObjects="1">
      <p:cViewPr>
        <p:scale>
          <a:sx n="269" d="100"/>
          <a:sy n="269" d="100"/>
        </p:scale>
        <p:origin x="1496" y="1008"/>
      </p:cViewPr>
      <p:guideLst>
        <p:guide orient="horz" pos="686"/>
        <p:guide pos="13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353596"/>
            <a:ext cx="3239691" cy="752205"/>
          </a:xfrm>
        </p:spPr>
        <p:txBody>
          <a:bodyPr anchor="b"/>
          <a:lstStyle>
            <a:lvl1pPr algn="ctr">
              <a:defRPr sz="1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1134809"/>
            <a:ext cx="3239691" cy="521642"/>
          </a:xfrm>
        </p:spPr>
        <p:txBody>
          <a:bodyPr/>
          <a:lstStyle>
            <a:lvl1pPr marL="0" indent="0" algn="ctr">
              <a:buNone/>
              <a:defRPr sz="756"/>
            </a:lvl1pPr>
            <a:lvl2pPr marL="144018" indent="0" algn="ctr">
              <a:buNone/>
              <a:defRPr sz="630"/>
            </a:lvl2pPr>
            <a:lvl3pPr marL="288036" indent="0" algn="ctr">
              <a:buNone/>
              <a:defRPr sz="567"/>
            </a:lvl3pPr>
            <a:lvl4pPr marL="432054" indent="0" algn="ctr">
              <a:buNone/>
              <a:defRPr sz="504"/>
            </a:lvl4pPr>
            <a:lvl5pPr marL="576072" indent="0" algn="ctr">
              <a:buNone/>
              <a:defRPr sz="504"/>
            </a:lvl5pPr>
            <a:lvl6pPr marL="720090" indent="0" algn="ctr">
              <a:buNone/>
              <a:defRPr sz="504"/>
            </a:lvl6pPr>
            <a:lvl7pPr marL="864108" indent="0" algn="ctr">
              <a:buNone/>
              <a:defRPr sz="504"/>
            </a:lvl7pPr>
            <a:lvl8pPr marL="1008126" indent="0" algn="ctr">
              <a:buNone/>
              <a:defRPr sz="504"/>
            </a:lvl8pPr>
            <a:lvl9pPr marL="1152144" indent="0" algn="ctr">
              <a:buNone/>
              <a:defRPr sz="50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115032"/>
            <a:ext cx="931411" cy="18309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115032"/>
            <a:ext cx="2740239" cy="18309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538647"/>
            <a:ext cx="3725645" cy="898744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1445894"/>
            <a:ext cx="3725645" cy="472628"/>
          </a:xfrm>
        </p:spPr>
        <p:txBody>
          <a:bodyPr/>
          <a:lstStyle>
            <a:lvl1pPr marL="0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1pPr>
            <a:lvl2pPr marL="1440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2pPr>
            <a:lvl3pPr marL="288036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3pPr>
            <a:lvl4pPr marL="43205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4pPr>
            <a:lvl5pPr marL="576072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5pPr>
            <a:lvl6pPr marL="72009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6pPr>
            <a:lvl7pPr marL="864108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7pPr>
            <a:lvl8pPr marL="1008126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8pPr>
            <a:lvl9pPr marL="115214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575157"/>
            <a:ext cx="1835825" cy="1370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575157"/>
            <a:ext cx="1835825" cy="1370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115031"/>
            <a:ext cx="3725645" cy="4176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529645"/>
            <a:ext cx="1827388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789215"/>
            <a:ext cx="1827388" cy="116081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529645"/>
            <a:ext cx="1836388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789215"/>
            <a:ext cx="1836388" cy="116081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44039"/>
            <a:ext cx="1393179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311085"/>
            <a:ext cx="2186791" cy="1535418"/>
          </a:xfrm>
        </p:spPr>
        <p:txBody>
          <a:bodyPr/>
          <a:lstStyle>
            <a:lvl1pPr>
              <a:defRPr sz="1008"/>
            </a:lvl1pPr>
            <a:lvl2pPr>
              <a:defRPr sz="882"/>
            </a:lvl2pPr>
            <a:lvl3pPr>
              <a:defRPr sz="756"/>
            </a:lvl3pPr>
            <a:lvl4pPr>
              <a:defRPr sz="630"/>
            </a:lvl4pPr>
            <a:lvl5pPr>
              <a:defRPr sz="630"/>
            </a:lvl5pPr>
            <a:lvl6pPr>
              <a:defRPr sz="630"/>
            </a:lvl6pPr>
            <a:lvl7pPr>
              <a:defRPr sz="630"/>
            </a:lvl7pPr>
            <a:lvl8pPr>
              <a:defRPr sz="630"/>
            </a:lvl8pPr>
            <a:lvl9pPr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648176"/>
            <a:ext cx="1393179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44039"/>
            <a:ext cx="1393179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311085"/>
            <a:ext cx="2186791" cy="1535418"/>
          </a:xfrm>
        </p:spPr>
        <p:txBody>
          <a:bodyPr anchor="t"/>
          <a:lstStyle>
            <a:lvl1pPr marL="0" indent="0">
              <a:buNone/>
              <a:defRPr sz="1008"/>
            </a:lvl1pPr>
            <a:lvl2pPr marL="144018" indent="0">
              <a:buNone/>
              <a:defRPr sz="882"/>
            </a:lvl2pPr>
            <a:lvl3pPr marL="288036" indent="0">
              <a:buNone/>
              <a:defRPr sz="756"/>
            </a:lvl3pPr>
            <a:lvl4pPr marL="432054" indent="0">
              <a:buNone/>
              <a:defRPr sz="630"/>
            </a:lvl4pPr>
            <a:lvl5pPr marL="576072" indent="0">
              <a:buNone/>
              <a:defRPr sz="630"/>
            </a:lvl5pPr>
            <a:lvl6pPr marL="720090" indent="0">
              <a:buNone/>
              <a:defRPr sz="630"/>
            </a:lvl6pPr>
            <a:lvl7pPr marL="864108" indent="0">
              <a:buNone/>
              <a:defRPr sz="630"/>
            </a:lvl7pPr>
            <a:lvl8pPr marL="1008126" indent="0">
              <a:buNone/>
              <a:defRPr sz="630"/>
            </a:lvl8pPr>
            <a:lvl9pPr marL="1152144" indent="0">
              <a:buNone/>
              <a:defRPr sz="63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648176"/>
            <a:ext cx="1393179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115031"/>
            <a:ext cx="3725645" cy="417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575157"/>
            <a:ext cx="3725645" cy="1370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2002545"/>
            <a:ext cx="971907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2002545"/>
            <a:ext cx="1457861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2002545"/>
            <a:ext cx="971907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0283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88036" rtl="0" eaLnBrk="1" latinLnBrk="0" hangingPunct="1">
        <a:lnSpc>
          <a:spcPct val="90000"/>
        </a:lnSpc>
        <a:spcBef>
          <a:spcPct val="0"/>
        </a:spcBef>
        <a:buNone/>
        <a:defRPr sz="13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9" indent="-72009" algn="l" defTabSz="288036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6004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3pPr>
      <a:lvl4pPr marL="50406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648081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92099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93611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22415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8803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576072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2009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86410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0812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15214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 36"/>
          <p:cNvGrpSpPr/>
          <p:nvPr/>
        </p:nvGrpSpPr>
        <p:grpSpPr>
          <a:xfrm>
            <a:off x="1799839" y="214339"/>
            <a:ext cx="198711" cy="276851"/>
            <a:chOff x="5582719" y="2753219"/>
            <a:chExt cx="1021275" cy="1790928"/>
          </a:xfrm>
        </p:grpSpPr>
        <p:grpSp>
          <p:nvGrpSpPr>
            <p:cNvPr id="38" name="组 37"/>
            <p:cNvGrpSpPr/>
            <p:nvPr/>
          </p:nvGrpSpPr>
          <p:grpSpPr>
            <a:xfrm>
              <a:off x="5582719" y="2753219"/>
              <a:ext cx="1021275" cy="1790928"/>
              <a:chOff x="5582719" y="2753219"/>
              <a:chExt cx="1021275" cy="179092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841765" y="2753219"/>
                <a:ext cx="524343" cy="533678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/>
              </a:p>
            </p:txBody>
          </p:sp>
          <p:cxnSp>
            <p:nvCxnSpPr>
              <p:cNvPr id="41" name="直线连接符 40"/>
              <p:cNvCxnSpPr/>
              <p:nvPr/>
            </p:nvCxnSpPr>
            <p:spPr>
              <a:xfrm>
                <a:off x="5820430" y="3404108"/>
                <a:ext cx="279115" cy="41977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弧 21"/>
              <p:cNvSpPr/>
              <p:nvPr/>
            </p:nvSpPr>
            <p:spPr>
              <a:xfrm rot="10649670">
                <a:off x="5582719" y="3417258"/>
                <a:ext cx="1021275" cy="1126889"/>
              </a:xfrm>
              <a:custGeom>
                <a:avLst/>
                <a:gdLst>
                  <a:gd name="connsiteX0" fmla="*/ 176835 w 890070"/>
                  <a:gd name="connsiteY0" fmla="*/ 1112915 h 1237943"/>
                  <a:gd name="connsiteX1" fmla="*/ 7734 w 890070"/>
                  <a:gd name="connsiteY1" fmla="*/ 504072 h 1237943"/>
                  <a:gd name="connsiteX2" fmla="*/ 455210 w 890070"/>
                  <a:gd name="connsiteY2" fmla="*/ 161 h 1237943"/>
                  <a:gd name="connsiteX3" fmla="*/ 884213 w 890070"/>
                  <a:gd name="connsiteY3" fmla="*/ 518891 h 1237943"/>
                  <a:gd name="connsiteX4" fmla="*/ 699506 w 890070"/>
                  <a:gd name="connsiteY4" fmla="*/ 1126770 h 1237943"/>
                  <a:gd name="connsiteX5" fmla="*/ 445035 w 890070"/>
                  <a:gd name="connsiteY5" fmla="*/ 618972 h 1237943"/>
                  <a:gd name="connsiteX6" fmla="*/ 176835 w 890070"/>
                  <a:gd name="connsiteY6" fmla="*/ 1112915 h 1237943"/>
                  <a:gd name="connsiteX0" fmla="*/ 176835 w 890070"/>
                  <a:gd name="connsiteY0" fmla="*/ 1112915 h 1237943"/>
                  <a:gd name="connsiteX1" fmla="*/ 7734 w 890070"/>
                  <a:gd name="connsiteY1" fmla="*/ 504072 h 1237943"/>
                  <a:gd name="connsiteX2" fmla="*/ 455210 w 890070"/>
                  <a:gd name="connsiteY2" fmla="*/ 161 h 1237943"/>
                  <a:gd name="connsiteX3" fmla="*/ 884213 w 890070"/>
                  <a:gd name="connsiteY3" fmla="*/ 518891 h 1237943"/>
                  <a:gd name="connsiteX4" fmla="*/ 699506 w 890070"/>
                  <a:gd name="connsiteY4" fmla="*/ 1126770 h 1237943"/>
                  <a:gd name="connsiteX0" fmla="*/ 176849 w 964315"/>
                  <a:gd name="connsiteY0" fmla="*/ 1112917 h 1126772"/>
                  <a:gd name="connsiteX1" fmla="*/ 7748 w 964315"/>
                  <a:gd name="connsiteY1" fmla="*/ 504074 h 1126772"/>
                  <a:gd name="connsiteX2" fmla="*/ 455224 w 964315"/>
                  <a:gd name="connsiteY2" fmla="*/ 163 h 1126772"/>
                  <a:gd name="connsiteX3" fmla="*/ 884227 w 964315"/>
                  <a:gd name="connsiteY3" fmla="*/ 518893 h 1126772"/>
                  <a:gd name="connsiteX4" fmla="*/ 699520 w 964315"/>
                  <a:gd name="connsiteY4" fmla="*/ 1126772 h 1126772"/>
                  <a:gd name="connsiteX5" fmla="*/ 445049 w 964315"/>
                  <a:gd name="connsiteY5" fmla="*/ 618974 h 1126772"/>
                  <a:gd name="connsiteX6" fmla="*/ 176849 w 964315"/>
                  <a:gd name="connsiteY6" fmla="*/ 1112917 h 1126772"/>
                  <a:gd name="connsiteX0" fmla="*/ 176849 w 964315"/>
                  <a:gd name="connsiteY0" fmla="*/ 1112917 h 1126772"/>
                  <a:gd name="connsiteX1" fmla="*/ 7748 w 964315"/>
                  <a:gd name="connsiteY1" fmla="*/ 504074 h 1126772"/>
                  <a:gd name="connsiteX2" fmla="*/ 455224 w 964315"/>
                  <a:gd name="connsiteY2" fmla="*/ 163 h 1126772"/>
                  <a:gd name="connsiteX3" fmla="*/ 960954 w 964315"/>
                  <a:gd name="connsiteY3" fmla="*/ 484636 h 1126772"/>
                  <a:gd name="connsiteX4" fmla="*/ 699520 w 964315"/>
                  <a:gd name="connsiteY4" fmla="*/ 1126772 h 1126772"/>
                  <a:gd name="connsiteX0" fmla="*/ 233809 w 1021275"/>
                  <a:gd name="connsiteY0" fmla="*/ 1113034 h 1126889"/>
                  <a:gd name="connsiteX1" fmla="*/ 64708 w 1021275"/>
                  <a:gd name="connsiteY1" fmla="*/ 504191 h 1126889"/>
                  <a:gd name="connsiteX2" fmla="*/ 512184 w 1021275"/>
                  <a:gd name="connsiteY2" fmla="*/ 280 h 1126889"/>
                  <a:gd name="connsiteX3" fmla="*/ 941187 w 1021275"/>
                  <a:gd name="connsiteY3" fmla="*/ 519010 h 1126889"/>
                  <a:gd name="connsiteX4" fmla="*/ 756480 w 1021275"/>
                  <a:gd name="connsiteY4" fmla="*/ 1126889 h 1126889"/>
                  <a:gd name="connsiteX5" fmla="*/ 502009 w 1021275"/>
                  <a:gd name="connsiteY5" fmla="*/ 619091 h 1126889"/>
                  <a:gd name="connsiteX6" fmla="*/ 233809 w 1021275"/>
                  <a:gd name="connsiteY6" fmla="*/ 1113034 h 1126889"/>
                  <a:gd name="connsiteX0" fmla="*/ 233809 w 1021275"/>
                  <a:gd name="connsiteY0" fmla="*/ 1113034 h 1126889"/>
                  <a:gd name="connsiteX1" fmla="*/ 4875 w 1021275"/>
                  <a:gd name="connsiteY1" fmla="*/ 438883 h 1126889"/>
                  <a:gd name="connsiteX2" fmla="*/ 512184 w 1021275"/>
                  <a:gd name="connsiteY2" fmla="*/ 280 h 1126889"/>
                  <a:gd name="connsiteX3" fmla="*/ 1017914 w 1021275"/>
                  <a:gd name="connsiteY3" fmla="*/ 484753 h 1126889"/>
                  <a:gd name="connsiteX4" fmla="*/ 756480 w 1021275"/>
                  <a:gd name="connsiteY4" fmla="*/ 1126889 h 112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275" h="1126889" stroke="0" extrusionOk="0">
                    <a:moveTo>
                      <a:pt x="233809" y="1113034"/>
                    </a:moveTo>
                    <a:cubicBezTo>
                      <a:pt x="98838" y="971267"/>
                      <a:pt x="33312" y="735342"/>
                      <a:pt x="64708" y="504191"/>
                    </a:cubicBezTo>
                    <a:cubicBezTo>
                      <a:pt x="105132" y="206572"/>
                      <a:pt x="294471" y="-6646"/>
                      <a:pt x="512184" y="280"/>
                    </a:cubicBezTo>
                    <a:cubicBezTo>
                      <a:pt x="726299" y="7091"/>
                      <a:pt x="906559" y="225052"/>
                      <a:pt x="941187" y="519010"/>
                    </a:cubicBezTo>
                    <a:cubicBezTo>
                      <a:pt x="968892" y="754196"/>
                      <a:pt x="897055" y="990616"/>
                      <a:pt x="756480" y="1126889"/>
                    </a:cubicBezTo>
                    <a:lnTo>
                      <a:pt x="502009" y="619091"/>
                    </a:lnTo>
                    <a:lnTo>
                      <a:pt x="233809" y="1113034"/>
                    </a:lnTo>
                    <a:close/>
                  </a:path>
                  <a:path w="1021275" h="1126889" fill="none">
                    <a:moveTo>
                      <a:pt x="233809" y="1113034"/>
                    </a:moveTo>
                    <a:cubicBezTo>
                      <a:pt x="98838" y="971267"/>
                      <a:pt x="-26521" y="670034"/>
                      <a:pt x="4875" y="438883"/>
                    </a:cubicBezTo>
                    <a:cubicBezTo>
                      <a:pt x="45299" y="141264"/>
                      <a:pt x="343344" y="-7365"/>
                      <a:pt x="512184" y="280"/>
                    </a:cubicBezTo>
                    <a:cubicBezTo>
                      <a:pt x="681024" y="7925"/>
                      <a:pt x="983286" y="190795"/>
                      <a:pt x="1017914" y="484753"/>
                    </a:cubicBezTo>
                    <a:cubicBezTo>
                      <a:pt x="1045619" y="719939"/>
                      <a:pt x="897055" y="990616"/>
                      <a:pt x="756480" y="1126889"/>
                    </a:cubicBezTo>
                  </a:path>
                </a:pathLst>
              </a:cu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/>
              </a:p>
            </p:txBody>
          </p:sp>
        </p:grpSp>
        <p:cxnSp>
          <p:nvCxnSpPr>
            <p:cNvPr id="39" name="直线连接符 38"/>
            <p:cNvCxnSpPr/>
            <p:nvPr/>
          </p:nvCxnSpPr>
          <p:spPr>
            <a:xfrm flipH="1">
              <a:off x="6086993" y="3413014"/>
              <a:ext cx="279115" cy="4197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Picture 48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6" y="820201"/>
            <a:ext cx="311444" cy="293235"/>
          </a:xfrm>
          <a:prstGeom prst="rect">
            <a:avLst/>
          </a:prstGeom>
          <a:ln w="12700">
            <a:noFill/>
          </a:ln>
        </p:spPr>
      </p:pic>
      <p:sp>
        <p:nvSpPr>
          <p:cNvPr id="5" name="多文档 4"/>
          <p:cNvSpPr/>
          <p:nvPr/>
        </p:nvSpPr>
        <p:spPr>
          <a:xfrm>
            <a:off x="2606300" y="1024507"/>
            <a:ext cx="502944" cy="347965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sp>
        <p:nvSpPr>
          <p:cNvPr id="7" name="多文档 6"/>
          <p:cNvSpPr/>
          <p:nvPr/>
        </p:nvSpPr>
        <p:spPr>
          <a:xfrm>
            <a:off x="567629" y="237441"/>
            <a:ext cx="502944" cy="347965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grpSp>
        <p:nvGrpSpPr>
          <p:cNvPr id="36" name="组 35"/>
          <p:cNvGrpSpPr/>
          <p:nvPr/>
        </p:nvGrpSpPr>
        <p:grpSpPr>
          <a:xfrm>
            <a:off x="1627408" y="250770"/>
            <a:ext cx="198711" cy="276851"/>
            <a:chOff x="5582719" y="2753219"/>
            <a:chExt cx="1021275" cy="1790928"/>
          </a:xfrm>
        </p:grpSpPr>
        <p:grpSp>
          <p:nvGrpSpPr>
            <p:cNvPr id="35" name="组 34"/>
            <p:cNvGrpSpPr/>
            <p:nvPr/>
          </p:nvGrpSpPr>
          <p:grpSpPr>
            <a:xfrm>
              <a:off x="5582719" y="2753219"/>
              <a:ext cx="1021275" cy="1790928"/>
              <a:chOff x="5582719" y="2753219"/>
              <a:chExt cx="1021275" cy="179092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841765" y="2753219"/>
                <a:ext cx="524343" cy="533678"/>
              </a:xfrm>
              <a:prstGeom prst="ellipse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/>
              </a:p>
            </p:txBody>
          </p:sp>
          <p:cxnSp>
            <p:nvCxnSpPr>
              <p:cNvPr id="13" name="直线连接符 12"/>
              <p:cNvCxnSpPr/>
              <p:nvPr/>
            </p:nvCxnSpPr>
            <p:spPr>
              <a:xfrm>
                <a:off x="5820430" y="3404108"/>
                <a:ext cx="279115" cy="419777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弧 21"/>
              <p:cNvSpPr/>
              <p:nvPr/>
            </p:nvSpPr>
            <p:spPr>
              <a:xfrm rot="10649670">
                <a:off x="5582719" y="3417258"/>
                <a:ext cx="1021275" cy="1126889"/>
              </a:xfrm>
              <a:custGeom>
                <a:avLst/>
                <a:gdLst>
                  <a:gd name="connsiteX0" fmla="*/ 176835 w 890070"/>
                  <a:gd name="connsiteY0" fmla="*/ 1112915 h 1237943"/>
                  <a:gd name="connsiteX1" fmla="*/ 7734 w 890070"/>
                  <a:gd name="connsiteY1" fmla="*/ 504072 h 1237943"/>
                  <a:gd name="connsiteX2" fmla="*/ 455210 w 890070"/>
                  <a:gd name="connsiteY2" fmla="*/ 161 h 1237943"/>
                  <a:gd name="connsiteX3" fmla="*/ 884213 w 890070"/>
                  <a:gd name="connsiteY3" fmla="*/ 518891 h 1237943"/>
                  <a:gd name="connsiteX4" fmla="*/ 699506 w 890070"/>
                  <a:gd name="connsiteY4" fmla="*/ 1126770 h 1237943"/>
                  <a:gd name="connsiteX5" fmla="*/ 445035 w 890070"/>
                  <a:gd name="connsiteY5" fmla="*/ 618972 h 1237943"/>
                  <a:gd name="connsiteX6" fmla="*/ 176835 w 890070"/>
                  <a:gd name="connsiteY6" fmla="*/ 1112915 h 1237943"/>
                  <a:gd name="connsiteX0" fmla="*/ 176835 w 890070"/>
                  <a:gd name="connsiteY0" fmla="*/ 1112915 h 1237943"/>
                  <a:gd name="connsiteX1" fmla="*/ 7734 w 890070"/>
                  <a:gd name="connsiteY1" fmla="*/ 504072 h 1237943"/>
                  <a:gd name="connsiteX2" fmla="*/ 455210 w 890070"/>
                  <a:gd name="connsiteY2" fmla="*/ 161 h 1237943"/>
                  <a:gd name="connsiteX3" fmla="*/ 884213 w 890070"/>
                  <a:gd name="connsiteY3" fmla="*/ 518891 h 1237943"/>
                  <a:gd name="connsiteX4" fmla="*/ 699506 w 890070"/>
                  <a:gd name="connsiteY4" fmla="*/ 1126770 h 1237943"/>
                  <a:gd name="connsiteX0" fmla="*/ 176849 w 964315"/>
                  <a:gd name="connsiteY0" fmla="*/ 1112917 h 1126772"/>
                  <a:gd name="connsiteX1" fmla="*/ 7748 w 964315"/>
                  <a:gd name="connsiteY1" fmla="*/ 504074 h 1126772"/>
                  <a:gd name="connsiteX2" fmla="*/ 455224 w 964315"/>
                  <a:gd name="connsiteY2" fmla="*/ 163 h 1126772"/>
                  <a:gd name="connsiteX3" fmla="*/ 884227 w 964315"/>
                  <a:gd name="connsiteY3" fmla="*/ 518893 h 1126772"/>
                  <a:gd name="connsiteX4" fmla="*/ 699520 w 964315"/>
                  <a:gd name="connsiteY4" fmla="*/ 1126772 h 1126772"/>
                  <a:gd name="connsiteX5" fmla="*/ 445049 w 964315"/>
                  <a:gd name="connsiteY5" fmla="*/ 618974 h 1126772"/>
                  <a:gd name="connsiteX6" fmla="*/ 176849 w 964315"/>
                  <a:gd name="connsiteY6" fmla="*/ 1112917 h 1126772"/>
                  <a:gd name="connsiteX0" fmla="*/ 176849 w 964315"/>
                  <a:gd name="connsiteY0" fmla="*/ 1112917 h 1126772"/>
                  <a:gd name="connsiteX1" fmla="*/ 7748 w 964315"/>
                  <a:gd name="connsiteY1" fmla="*/ 504074 h 1126772"/>
                  <a:gd name="connsiteX2" fmla="*/ 455224 w 964315"/>
                  <a:gd name="connsiteY2" fmla="*/ 163 h 1126772"/>
                  <a:gd name="connsiteX3" fmla="*/ 960954 w 964315"/>
                  <a:gd name="connsiteY3" fmla="*/ 484636 h 1126772"/>
                  <a:gd name="connsiteX4" fmla="*/ 699520 w 964315"/>
                  <a:gd name="connsiteY4" fmla="*/ 1126772 h 1126772"/>
                  <a:gd name="connsiteX0" fmla="*/ 233809 w 1021275"/>
                  <a:gd name="connsiteY0" fmla="*/ 1113034 h 1126889"/>
                  <a:gd name="connsiteX1" fmla="*/ 64708 w 1021275"/>
                  <a:gd name="connsiteY1" fmla="*/ 504191 h 1126889"/>
                  <a:gd name="connsiteX2" fmla="*/ 512184 w 1021275"/>
                  <a:gd name="connsiteY2" fmla="*/ 280 h 1126889"/>
                  <a:gd name="connsiteX3" fmla="*/ 941187 w 1021275"/>
                  <a:gd name="connsiteY3" fmla="*/ 519010 h 1126889"/>
                  <a:gd name="connsiteX4" fmla="*/ 756480 w 1021275"/>
                  <a:gd name="connsiteY4" fmla="*/ 1126889 h 1126889"/>
                  <a:gd name="connsiteX5" fmla="*/ 502009 w 1021275"/>
                  <a:gd name="connsiteY5" fmla="*/ 619091 h 1126889"/>
                  <a:gd name="connsiteX6" fmla="*/ 233809 w 1021275"/>
                  <a:gd name="connsiteY6" fmla="*/ 1113034 h 1126889"/>
                  <a:gd name="connsiteX0" fmla="*/ 233809 w 1021275"/>
                  <a:gd name="connsiteY0" fmla="*/ 1113034 h 1126889"/>
                  <a:gd name="connsiteX1" fmla="*/ 4875 w 1021275"/>
                  <a:gd name="connsiteY1" fmla="*/ 438883 h 1126889"/>
                  <a:gd name="connsiteX2" fmla="*/ 512184 w 1021275"/>
                  <a:gd name="connsiteY2" fmla="*/ 280 h 1126889"/>
                  <a:gd name="connsiteX3" fmla="*/ 1017914 w 1021275"/>
                  <a:gd name="connsiteY3" fmla="*/ 484753 h 1126889"/>
                  <a:gd name="connsiteX4" fmla="*/ 756480 w 1021275"/>
                  <a:gd name="connsiteY4" fmla="*/ 1126889 h 1126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1275" h="1126889" stroke="0" extrusionOk="0">
                    <a:moveTo>
                      <a:pt x="233809" y="1113034"/>
                    </a:moveTo>
                    <a:cubicBezTo>
                      <a:pt x="98838" y="971267"/>
                      <a:pt x="33312" y="735342"/>
                      <a:pt x="64708" y="504191"/>
                    </a:cubicBezTo>
                    <a:cubicBezTo>
                      <a:pt x="105132" y="206572"/>
                      <a:pt x="294471" y="-6646"/>
                      <a:pt x="512184" y="280"/>
                    </a:cubicBezTo>
                    <a:cubicBezTo>
                      <a:pt x="726299" y="7091"/>
                      <a:pt x="906559" y="225052"/>
                      <a:pt x="941187" y="519010"/>
                    </a:cubicBezTo>
                    <a:cubicBezTo>
                      <a:pt x="968892" y="754196"/>
                      <a:pt x="897055" y="990616"/>
                      <a:pt x="756480" y="1126889"/>
                    </a:cubicBezTo>
                    <a:lnTo>
                      <a:pt x="502009" y="619091"/>
                    </a:lnTo>
                    <a:lnTo>
                      <a:pt x="233809" y="1113034"/>
                    </a:lnTo>
                    <a:close/>
                  </a:path>
                  <a:path w="1021275" h="1126889" fill="none">
                    <a:moveTo>
                      <a:pt x="233809" y="1113034"/>
                    </a:moveTo>
                    <a:cubicBezTo>
                      <a:pt x="98838" y="971267"/>
                      <a:pt x="-26521" y="670034"/>
                      <a:pt x="4875" y="438883"/>
                    </a:cubicBezTo>
                    <a:cubicBezTo>
                      <a:pt x="45299" y="141264"/>
                      <a:pt x="343344" y="-7365"/>
                      <a:pt x="512184" y="280"/>
                    </a:cubicBezTo>
                    <a:cubicBezTo>
                      <a:pt x="681024" y="7925"/>
                      <a:pt x="983286" y="190795"/>
                      <a:pt x="1017914" y="484753"/>
                    </a:cubicBezTo>
                    <a:cubicBezTo>
                      <a:pt x="1045619" y="719939"/>
                      <a:pt x="897055" y="990616"/>
                      <a:pt x="756480" y="1126889"/>
                    </a:cubicBezTo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/>
              </a:p>
            </p:txBody>
          </p:sp>
        </p:grpSp>
        <p:cxnSp>
          <p:nvCxnSpPr>
            <p:cNvPr id="33" name="直线连接符 32"/>
            <p:cNvCxnSpPr/>
            <p:nvPr/>
          </p:nvCxnSpPr>
          <p:spPr>
            <a:xfrm flipH="1">
              <a:off x="6086993" y="3413014"/>
              <a:ext cx="279115" cy="41977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 42"/>
          <p:cNvGrpSpPr/>
          <p:nvPr/>
        </p:nvGrpSpPr>
        <p:grpSpPr>
          <a:xfrm>
            <a:off x="1352181" y="1138216"/>
            <a:ext cx="303447" cy="234255"/>
            <a:chOff x="7572033" y="3947802"/>
            <a:chExt cx="931516" cy="1021292"/>
          </a:xfrm>
          <a:solidFill>
            <a:schemeClr val="bg1">
              <a:lumMod val="50000"/>
            </a:schemeClr>
          </a:solidFill>
        </p:grpSpPr>
        <p:sp>
          <p:nvSpPr>
            <p:cNvPr id="44" name="椭圆 43"/>
            <p:cNvSpPr/>
            <p:nvPr/>
          </p:nvSpPr>
          <p:spPr>
            <a:xfrm>
              <a:off x="7572033" y="3947802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45" name="直线连接符 44"/>
            <p:cNvCxnSpPr/>
            <p:nvPr/>
          </p:nvCxnSpPr>
          <p:spPr>
            <a:xfrm>
              <a:off x="7783549" y="3991728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7572033" y="4255586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47" name="直线连接符 46"/>
            <p:cNvCxnSpPr/>
            <p:nvPr/>
          </p:nvCxnSpPr>
          <p:spPr>
            <a:xfrm>
              <a:off x="7783549" y="4299512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7572033" y="4565380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49" name="直线连接符 48"/>
            <p:cNvCxnSpPr/>
            <p:nvPr/>
          </p:nvCxnSpPr>
          <p:spPr>
            <a:xfrm>
              <a:off x="7783549" y="4609306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7572033" y="4861094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51" name="直线连接符 50"/>
            <p:cNvCxnSpPr/>
            <p:nvPr/>
          </p:nvCxnSpPr>
          <p:spPr>
            <a:xfrm>
              <a:off x="7783549" y="4905020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 52"/>
          <p:cNvGrpSpPr/>
          <p:nvPr/>
        </p:nvGrpSpPr>
        <p:grpSpPr>
          <a:xfrm>
            <a:off x="1879396" y="945836"/>
            <a:ext cx="303447" cy="234255"/>
            <a:chOff x="7572033" y="3947802"/>
            <a:chExt cx="931516" cy="1021292"/>
          </a:xfrm>
          <a:solidFill>
            <a:schemeClr val="bg1">
              <a:lumMod val="50000"/>
            </a:schemeClr>
          </a:solidFill>
        </p:grpSpPr>
        <p:sp>
          <p:nvSpPr>
            <p:cNvPr id="54" name="椭圆 53"/>
            <p:cNvSpPr/>
            <p:nvPr/>
          </p:nvSpPr>
          <p:spPr>
            <a:xfrm>
              <a:off x="7572033" y="3947802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7783549" y="3991728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7572033" y="4255586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57" name="直线连接符 56"/>
            <p:cNvCxnSpPr/>
            <p:nvPr/>
          </p:nvCxnSpPr>
          <p:spPr>
            <a:xfrm>
              <a:off x="7783549" y="4299512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7572033" y="4565380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59" name="直线连接符 58"/>
            <p:cNvCxnSpPr/>
            <p:nvPr/>
          </p:nvCxnSpPr>
          <p:spPr>
            <a:xfrm>
              <a:off x="7783549" y="4609306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/>
            <p:cNvSpPr/>
            <p:nvPr/>
          </p:nvSpPr>
          <p:spPr>
            <a:xfrm>
              <a:off x="7572033" y="4861094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61" name="直线连接符 60"/>
            <p:cNvCxnSpPr/>
            <p:nvPr/>
          </p:nvCxnSpPr>
          <p:spPr>
            <a:xfrm>
              <a:off x="7783549" y="4905020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 61"/>
          <p:cNvGrpSpPr/>
          <p:nvPr/>
        </p:nvGrpSpPr>
        <p:grpSpPr>
          <a:xfrm>
            <a:off x="1879396" y="1236259"/>
            <a:ext cx="303447" cy="234255"/>
            <a:chOff x="7572033" y="3947802"/>
            <a:chExt cx="931516" cy="1021292"/>
          </a:xfrm>
          <a:solidFill>
            <a:schemeClr val="bg1">
              <a:lumMod val="50000"/>
            </a:schemeClr>
          </a:solidFill>
        </p:grpSpPr>
        <p:sp>
          <p:nvSpPr>
            <p:cNvPr id="63" name="椭圆 62"/>
            <p:cNvSpPr/>
            <p:nvPr/>
          </p:nvSpPr>
          <p:spPr>
            <a:xfrm>
              <a:off x="7572033" y="3947802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7783549" y="3991728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7572033" y="4255586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66" name="直线连接符 65"/>
            <p:cNvCxnSpPr/>
            <p:nvPr/>
          </p:nvCxnSpPr>
          <p:spPr>
            <a:xfrm>
              <a:off x="7783549" y="4299512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7572033" y="4565380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68" name="直线连接符 67"/>
            <p:cNvCxnSpPr/>
            <p:nvPr/>
          </p:nvCxnSpPr>
          <p:spPr>
            <a:xfrm>
              <a:off x="7783549" y="4609306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>
              <a:off x="7572033" y="4861094"/>
              <a:ext cx="108000" cy="108000"/>
            </a:xfrm>
            <a:prstGeom prst="ellips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cxnSp>
          <p:nvCxnSpPr>
            <p:cNvPr id="70" name="直线连接符 69"/>
            <p:cNvCxnSpPr/>
            <p:nvPr/>
          </p:nvCxnSpPr>
          <p:spPr>
            <a:xfrm>
              <a:off x="7783549" y="4905020"/>
              <a:ext cx="720000" cy="7200"/>
            </a:xfrm>
            <a:prstGeom prst="line">
              <a:avLst/>
            </a:prstGeom>
            <a:grp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右箭头 73"/>
          <p:cNvSpPr/>
          <p:nvPr/>
        </p:nvSpPr>
        <p:spPr>
          <a:xfrm>
            <a:off x="1697200" y="1190209"/>
            <a:ext cx="124445" cy="92355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grpSp>
        <p:nvGrpSpPr>
          <p:cNvPr id="90" name="组 89"/>
          <p:cNvGrpSpPr/>
          <p:nvPr/>
        </p:nvGrpSpPr>
        <p:grpSpPr>
          <a:xfrm>
            <a:off x="2569342" y="165450"/>
            <a:ext cx="639837" cy="428797"/>
            <a:chOff x="6551112" y="3311725"/>
            <a:chExt cx="1343513" cy="936367"/>
          </a:xfrm>
        </p:grpSpPr>
        <p:sp>
          <p:nvSpPr>
            <p:cNvPr id="76" name="矩形 75"/>
            <p:cNvSpPr/>
            <p:nvPr/>
          </p:nvSpPr>
          <p:spPr>
            <a:xfrm>
              <a:off x="6551112" y="3311725"/>
              <a:ext cx="1102291" cy="81497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77" name="矩形 76"/>
            <p:cNvSpPr/>
            <p:nvPr/>
          </p:nvSpPr>
          <p:spPr>
            <a:xfrm>
              <a:off x="6567021" y="3324830"/>
              <a:ext cx="1070471" cy="105243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79" name="矩形 78"/>
            <p:cNvSpPr/>
            <p:nvPr/>
          </p:nvSpPr>
          <p:spPr>
            <a:xfrm>
              <a:off x="6682987" y="3537800"/>
              <a:ext cx="58708" cy="52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1" name="矩形 80"/>
            <p:cNvSpPr/>
            <p:nvPr/>
          </p:nvSpPr>
          <p:spPr>
            <a:xfrm>
              <a:off x="6844610" y="3537800"/>
              <a:ext cx="330221" cy="526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2" name="矩形 81"/>
            <p:cNvSpPr/>
            <p:nvPr/>
          </p:nvSpPr>
          <p:spPr>
            <a:xfrm>
              <a:off x="6682987" y="3658001"/>
              <a:ext cx="58708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3" name="矩形 82"/>
            <p:cNvSpPr/>
            <p:nvPr/>
          </p:nvSpPr>
          <p:spPr>
            <a:xfrm>
              <a:off x="6844610" y="3658001"/>
              <a:ext cx="330221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4" name="矩形 83"/>
            <p:cNvSpPr/>
            <p:nvPr/>
          </p:nvSpPr>
          <p:spPr>
            <a:xfrm>
              <a:off x="6682987" y="3763430"/>
              <a:ext cx="58708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6844610" y="3763430"/>
              <a:ext cx="330221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88" name="云形 87"/>
            <p:cNvSpPr/>
            <p:nvPr/>
          </p:nvSpPr>
          <p:spPr>
            <a:xfrm rot="351830">
              <a:off x="7164552" y="3724393"/>
              <a:ext cx="730073" cy="523699"/>
            </a:xfrm>
            <a:prstGeom prst="cloud">
              <a:avLst/>
            </a:prstGeom>
            <a:solidFill>
              <a:schemeClr val="bg1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</p:grpSp>
      <p:sp>
        <p:nvSpPr>
          <p:cNvPr id="91" name="多文档 90"/>
          <p:cNvSpPr/>
          <p:nvPr/>
        </p:nvSpPr>
        <p:spPr>
          <a:xfrm>
            <a:off x="567629" y="1377454"/>
            <a:ext cx="502944" cy="347965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sp>
        <p:nvSpPr>
          <p:cNvPr id="99" name="终止符 98"/>
          <p:cNvSpPr/>
          <p:nvPr/>
        </p:nvSpPr>
        <p:spPr>
          <a:xfrm>
            <a:off x="3511834" y="1097004"/>
            <a:ext cx="560083" cy="256477"/>
          </a:xfrm>
          <a:prstGeom prst="flowChartTerminator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sp>
        <p:nvSpPr>
          <p:cNvPr id="101" name="多文档 100"/>
          <p:cNvSpPr/>
          <p:nvPr/>
        </p:nvSpPr>
        <p:spPr>
          <a:xfrm>
            <a:off x="3713973" y="463724"/>
            <a:ext cx="463918" cy="291522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cxnSp>
        <p:nvCxnSpPr>
          <p:cNvPr id="102" name="直线箭头连接符 101"/>
          <p:cNvCxnSpPr/>
          <p:nvPr/>
        </p:nvCxnSpPr>
        <p:spPr>
          <a:xfrm flipV="1">
            <a:off x="388470" y="610697"/>
            <a:ext cx="296258" cy="24204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线箭头连接符 104"/>
          <p:cNvCxnSpPr/>
          <p:nvPr/>
        </p:nvCxnSpPr>
        <p:spPr>
          <a:xfrm>
            <a:off x="388470" y="1092004"/>
            <a:ext cx="296258" cy="24204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线箭头连接符 105"/>
          <p:cNvCxnSpPr>
            <a:stCxn id="7" idx="3"/>
          </p:cNvCxnSpPr>
          <p:nvPr/>
        </p:nvCxnSpPr>
        <p:spPr>
          <a:xfrm>
            <a:off x="1070573" y="411423"/>
            <a:ext cx="515991" cy="4496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线箭头连接符 108"/>
          <p:cNvCxnSpPr/>
          <p:nvPr/>
        </p:nvCxnSpPr>
        <p:spPr>
          <a:xfrm>
            <a:off x="1807691" y="670819"/>
            <a:ext cx="2240" cy="25200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肘形连接符 111"/>
          <p:cNvCxnSpPr>
            <a:stCxn id="7" idx="0"/>
            <a:endCxn id="76" idx="0"/>
          </p:cNvCxnSpPr>
          <p:nvPr/>
        </p:nvCxnSpPr>
        <p:spPr>
          <a:xfrm rot="5400000" flipH="1" flipV="1">
            <a:off x="1806767" y="-787615"/>
            <a:ext cx="71991" cy="1978118"/>
          </a:xfrm>
          <a:prstGeom prst="bentConnector3">
            <a:avLst>
              <a:gd name="adj1" fmla="val 230870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肘形连接符 113"/>
          <p:cNvCxnSpPr>
            <a:stCxn id="91" idx="2"/>
            <a:endCxn id="99" idx="2"/>
          </p:cNvCxnSpPr>
          <p:nvPr/>
        </p:nvCxnSpPr>
        <p:spPr>
          <a:xfrm rot="5400000" flipH="1" flipV="1">
            <a:off x="2108622" y="28986"/>
            <a:ext cx="358761" cy="3007748"/>
          </a:xfrm>
          <a:prstGeom prst="bentConnector3">
            <a:avLst>
              <a:gd name="adj1" fmla="val -32853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肘形连接符 117"/>
          <p:cNvCxnSpPr/>
          <p:nvPr/>
        </p:nvCxnSpPr>
        <p:spPr>
          <a:xfrm rot="5400000" flipH="1" flipV="1">
            <a:off x="2691856" y="478642"/>
            <a:ext cx="64473" cy="2003610"/>
          </a:xfrm>
          <a:prstGeom prst="bentConnector3">
            <a:avLst>
              <a:gd name="adj1" fmla="val -162369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文本框 139"/>
          <p:cNvSpPr txBox="1"/>
          <p:nvPr/>
        </p:nvSpPr>
        <p:spPr>
          <a:xfrm>
            <a:off x="1323908" y="1359643"/>
            <a:ext cx="715972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Level-1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841534" y="1450763"/>
            <a:ext cx="715972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Level-2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2480058" y="1387989"/>
            <a:ext cx="764096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6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标记评论数据集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67629" y="649918"/>
            <a:ext cx="900372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审阅评论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580509" y="1137759"/>
            <a:ext cx="715972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Pull-requests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33164" y="1093950"/>
            <a:ext cx="439935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GitHub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1545907" y="502711"/>
            <a:ext cx="508816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6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人工调研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49" name="直线箭头连接符 148"/>
          <p:cNvCxnSpPr/>
          <p:nvPr/>
        </p:nvCxnSpPr>
        <p:spPr>
          <a:xfrm>
            <a:off x="2830392" y="577648"/>
            <a:ext cx="2240" cy="393829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线箭头连接符 149"/>
          <p:cNvCxnSpPr/>
          <p:nvPr/>
        </p:nvCxnSpPr>
        <p:spPr>
          <a:xfrm>
            <a:off x="2217706" y="1216837"/>
            <a:ext cx="357985" cy="370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线箭头连接符 154"/>
          <p:cNvCxnSpPr/>
          <p:nvPr/>
        </p:nvCxnSpPr>
        <p:spPr>
          <a:xfrm>
            <a:off x="3125287" y="1218688"/>
            <a:ext cx="357985" cy="370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文本框 159"/>
          <p:cNvSpPr txBox="1"/>
          <p:nvPr/>
        </p:nvSpPr>
        <p:spPr>
          <a:xfrm>
            <a:off x="3640181" y="1140677"/>
            <a:ext cx="346570" cy="184666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zh-CN" sz="600"/>
              <a:t>TSHC</a:t>
            </a:r>
            <a:endParaRPr kumimoji="1" lang="zh-CN" altLang="en-US" sz="600" dirty="0"/>
          </a:p>
        </p:txBody>
      </p:sp>
      <p:sp>
        <p:nvSpPr>
          <p:cNvPr id="161" name="文本框 160"/>
          <p:cNvSpPr txBox="1"/>
          <p:nvPr/>
        </p:nvSpPr>
        <p:spPr>
          <a:xfrm>
            <a:off x="3671530" y="729163"/>
            <a:ext cx="492441" cy="184666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类别标记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65" name="肘形连接符 164"/>
          <p:cNvCxnSpPr>
            <a:stCxn id="7" idx="0"/>
          </p:cNvCxnSpPr>
          <p:nvPr/>
        </p:nvCxnSpPr>
        <p:spPr>
          <a:xfrm rot="16200000" flipH="1">
            <a:off x="1826806" y="-735664"/>
            <a:ext cx="840272" cy="2786479"/>
          </a:xfrm>
          <a:prstGeom prst="bentConnector4">
            <a:avLst>
              <a:gd name="adj1" fmla="val -20326"/>
              <a:gd name="adj2" fmla="val 99953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线箭头连接符 168"/>
          <p:cNvCxnSpPr/>
          <p:nvPr/>
        </p:nvCxnSpPr>
        <p:spPr>
          <a:xfrm flipV="1">
            <a:off x="3933169" y="866162"/>
            <a:ext cx="1055" cy="21600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线连接符 179"/>
          <p:cNvCxnSpPr/>
          <p:nvPr/>
        </p:nvCxnSpPr>
        <p:spPr>
          <a:xfrm>
            <a:off x="1231159" y="7134"/>
            <a:ext cx="3863" cy="21384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文本框 182"/>
          <p:cNvSpPr txBox="1"/>
          <p:nvPr/>
        </p:nvSpPr>
        <p:spPr>
          <a:xfrm>
            <a:off x="393243" y="1916638"/>
            <a:ext cx="855886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数据收集</a:t>
            </a:r>
            <a:endParaRPr kumimoji="1"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1323908" y="1916638"/>
            <a:ext cx="855886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类别定义</a:t>
            </a:r>
            <a:endParaRPr kumimoji="1"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85" name="直线连接符 184"/>
          <p:cNvCxnSpPr/>
          <p:nvPr/>
        </p:nvCxnSpPr>
        <p:spPr>
          <a:xfrm>
            <a:off x="2310440" y="6323"/>
            <a:ext cx="3863" cy="21384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线连接符 185"/>
          <p:cNvCxnSpPr/>
          <p:nvPr/>
        </p:nvCxnSpPr>
        <p:spPr>
          <a:xfrm>
            <a:off x="3313779" y="5246"/>
            <a:ext cx="3863" cy="21384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文本框 186"/>
          <p:cNvSpPr txBox="1"/>
          <p:nvPr/>
        </p:nvSpPr>
        <p:spPr>
          <a:xfrm>
            <a:off x="2420640" y="1918169"/>
            <a:ext cx="855886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人工标注</a:t>
            </a:r>
            <a:endParaRPr kumimoji="1"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3334118" y="1914750"/>
            <a:ext cx="855886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自动分类</a:t>
            </a:r>
            <a:endParaRPr kumimoji="1"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5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</TotalTime>
  <Words>23</Words>
  <Application>Microsoft Macintosh PowerPoint</Application>
  <PresentationFormat>自定义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Times New Roman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101</cp:revision>
  <cp:lastPrinted>2017-10-27T05:00:15Z</cp:lastPrinted>
  <dcterms:created xsi:type="dcterms:W3CDTF">2017-10-08T00:37:10Z</dcterms:created>
  <dcterms:modified xsi:type="dcterms:W3CDTF">2017-10-27T05:01:18Z</dcterms:modified>
</cp:coreProperties>
</file>