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44" r:id="rId1"/>
  </p:sldMasterIdLst>
  <p:notesMasterIdLst>
    <p:notesMasterId r:id="rId3"/>
  </p:notesMasterIdLst>
  <p:sldIdLst>
    <p:sldId id="257" r:id="rId2"/>
  </p:sldIdLst>
  <p:sldSz cx="4319588" cy="1079500"/>
  <p:notesSz cx="6858000" cy="9144000"/>
  <p:defaultTextStyle>
    <a:defPPr>
      <a:defRPr lang="zh-CN"/>
    </a:defPPr>
    <a:lvl1pPr marL="0" algn="l" defTabSz="414637" rtl="0" eaLnBrk="1" latinLnBrk="0" hangingPunct="1">
      <a:defRPr sz="816" kern="1200">
        <a:solidFill>
          <a:schemeClr val="tx1"/>
        </a:solidFill>
        <a:latin typeface="+mn-lt"/>
        <a:ea typeface="+mn-ea"/>
        <a:cs typeface="+mn-cs"/>
      </a:defRPr>
    </a:lvl1pPr>
    <a:lvl2pPr marL="207319" algn="l" defTabSz="414637" rtl="0" eaLnBrk="1" latinLnBrk="0" hangingPunct="1">
      <a:defRPr sz="816" kern="1200">
        <a:solidFill>
          <a:schemeClr val="tx1"/>
        </a:solidFill>
        <a:latin typeface="+mn-lt"/>
        <a:ea typeface="+mn-ea"/>
        <a:cs typeface="+mn-cs"/>
      </a:defRPr>
    </a:lvl2pPr>
    <a:lvl3pPr marL="414637" algn="l" defTabSz="414637" rtl="0" eaLnBrk="1" latinLnBrk="0" hangingPunct="1">
      <a:defRPr sz="816" kern="1200">
        <a:solidFill>
          <a:schemeClr val="tx1"/>
        </a:solidFill>
        <a:latin typeface="+mn-lt"/>
        <a:ea typeface="+mn-ea"/>
        <a:cs typeface="+mn-cs"/>
      </a:defRPr>
    </a:lvl3pPr>
    <a:lvl4pPr marL="621956" algn="l" defTabSz="414637" rtl="0" eaLnBrk="1" latinLnBrk="0" hangingPunct="1">
      <a:defRPr sz="816" kern="1200">
        <a:solidFill>
          <a:schemeClr val="tx1"/>
        </a:solidFill>
        <a:latin typeface="+mn-lt"/>
        <a:ea typeface="+mn-ea"/>
        <a:cs typeface="+mn-cs"/>
      </a:defRPr>
    </a:lvl4pPr>
    <a:lvl5pPr marL="829275" algn="l" defTabSz="414637" rtl="0" eaLnBrk="1" latinLnBrk="0" hangingPunct="1">
      <a:defRPr sz="816" kern="1200">
        <a:solidFill>
          <a:schemeClr val="tx1"/>
        </a:solidFill>
        <a:latin typeface="+mn-lt"/>
        <a:ea typeface="+mn-ea"/>
        <a:cs typeface="+mn-cs"/>
      </a:defRPr>
    </a:lvl5pPr>
    <a:lvl6pPr marL="1036594" algn="l" defTabSz="414637" rtl="0" eaLnBrk="1" latinLnBrk="0" hangingPunct="1">
      <a:defRPr sz="816" kern="1200">
        <a:solidFill>
          <a:schemeClr val="tx1"/>
        </a:solidFill>
        <a:latin typeface="+mn-lt"/>
        <a:ea typeface="+mn-ea"/>
        <a:cs typeface="+mn-cs"/>
      </a:defRPr>
    </a:lvl6pPr>
    <a:lvl7pPr marL="1243912" algn="l" defTabSz="414637" rtl="0" eaLnBrk="1" latinLnBrk="0" hangingPunct="1">
      <a:defRPr sz="816" kern="1200">
        <a:solidFill>
          <a:schemeClr val="tx1"/>
        </a:solidFill>
        <a:latin typeface="+mn-lt"/>
        <a:ea typeface="+mn-ea"/>
        <a:cs typeface="+mn-cs"/>
      </a:defRPr>
    </a:lvl7pPr>
    <a:lvl8pPr marL="1451231" algn="l" defTabSz="414637" rtl="0" eaLnBrk="1" latinLnBrk="0" hangingPunct="1">
      <a:defRPr sz="816" kern="1200">
        <a:solidFill>
          <a:schemeClr val="tx1"/>
        </a:solidFill>
        <a:latin typeface="+mn-lt"/>
        <a:ea typeface="+mn-ea"/>
        <a:cs typeface="+mn-cs"/>
      </a:defRPr>
    </a:lvl8pPr>
    <a:lvl9pPr marL="1658550" algn="l" defTabSz="414637" rtl="0" eaLnBrk="1" latinLnBrk="0" hangingPunct="1">
      <a:defRPr sz="81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595"/>
    <p:restoredTop sz="94643"/>
  </p:normalViewPr>
  <p:slideViewPr>
    <p:cSldViewPr snapToGrid="0" snapToObjects="1">
      <p:cViewPr>
        <p:scale>
          <a:sx n="267" d="100"/>
          <a:sy n="267" d="100"/>
        </p:scale>
        <p:origin x="368" y="17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FE0F4E-2652-BD46-A352-47EF15121C1B}" type="datetimeFigureOut">
              <a:rPr kumimoji="1" lang="zh-CN" altLang="en-US" smtClean="0"/>
              <a:t>2017/11/29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-2744788" y="1143000"/>
            <a:ext cx="12347576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CB7C92-28CB-7C47-916D-A58F2A81A28A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2434385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14637" rtl="0" eaLnBrk="1" latinLnBrk="0" hangingPunct="1">
      <a:defRPr sz="544" kern="1200">
        <a:solidFill>
          <a:schemeClr val="tx1"/>
        </a:solidFill>
        <a:latin typeface="+mn-lt"/>
        <a:ea typeface="+mn-ea"/>
        <a:cs typeface="+mn-cs"/>
      </a:defRPr>
    </a:lvl1pPr>
    <a:lvl2pPr marL="207319" algn="l" defTabSz="414637" rtl="0" eaLnBrk="1" latinLnBrk="0" hangingPunct="1">
      <a:defRPr sz="544" kern="1200">
        <a:solidFill>
          <a:schemeClr val="tx1"/>
        </a:solidFill>
        <a:latin typeface="+mn-lt"/>
        <a:ea typeface="+mn-ea"/>
        <a:cs typeface="+mn-cs"/>
      </a:defRPr>
    </a:lvl2pPr>
    <a:lvl3pPr marL="414637" algn="l" defTabSz="414637" rtl="0" eaLnBrk="1" latinLnBrk="0" hangingPunct="1">
      <a:defRPr sz="544" kern="1200">
        <a:solidFill>
          <a:schemeClr val="tx1"/>
        </a:solidFill>
        <a:latin typeface="+mn-lt"/>
        <a:ea typeface="+mn-ea"/>
        <a:cs typeface="+mn-cs"/>
      </a:defRPr>
    </a:lvl3pPr>
    <a:lvl4pPr marL="621956" algn="l" defTabSz="414637" rtl="0" eaLnBrk="1" latinLnBrk="0" hangingPunct="1">
      <a:defRPr sz="544" kern="1200">
        <a:solidFill>
          <a:schemeClr val="tx1"/>
        </a:solidFill>
        <a:latin typeface="+mn-lt"/>
        <a:ea typeface="+mn-ea"/>
        <a:cs typeface="+mn-cs"/>
      </a:defRPr>
    </a:lvl4pPr>
    <a:lvl5pPr marL="829275" algn="l" defTabSz="414637" rtl="0" eaLnBrk="1" latinLnBrk="0" hangingPunct="1">
      <a:defRPr sz="544" kern="1200">
        <a:solidFill>
          <a:schemeClr val="tx1"/>
        </a:solidFill>
        <a:latin typeface="+mn-lt"/>
        <a:ea typeface="+mn-ea"/>
        <a:cs typeface="+mn-cs"/>
      </a:defRPr>
    </a:lvl5pPr>
    <a:lvl6pPr marL="1036594" algn="l" defTabSz="414637" rtl="0" eaLnBrk="1" latinLnBrk="0" hangingPunct="1">
      <a:defRPr sz="544" kern="1200">
        <a:solidFill>
          <a:schemeClr val="tx1"/>
        </a:solidFill>
        <a:latin typeface="+mn-lt"/>
        <a:ea typeface="+mn-ea"/>
        <a:cs typeface="+mn-cs"/>
      </a:defRPr>
    </a:lvl6pPr>
    <a:lvl7pPr marL="1243912" algn="l" defTabSz="414637" rtl="0" eaLnBrk="1" latinLnBrk="0" hangingPunct="1">
      <a:defRPr sz="544" kern="1200">
        <a:solidFill>
          <a:schemeClr val="tx1"/>
        </a:solidFill>
        <a:latin typeface="+mn-lt"/>
        <a:ea typeface="+mn-ea"/>
        <a:cs typeface="+mn-cs"/>
      </a:defRPr>
    </a:lvl7pPr>
    <a:lvl8pPr marL="1451231" algn="l" defTabSz="414637" rtl="0" eaLnBrk="1" latinLnBrk="0" hangingPunct="1">
      <a:defRPr sz="544" kern="1200">
        <a:solidFill>
          <a:schemeClr val="tx1"/>
        </a:solidFill>
        <a:latin typeface="+mn-lt"/>
        <a:ea typeface="+mn-ea"/>
        <a:cs typeface="+mn-cs"/>
      </a:defRPr>
    </a:lvl8pPr>
    <a:lvl9pPr marL="1658550" algn="l" defTabSz="414637" rtl="0" eaLnBrk="1" latinLnBrk="0" hangingPunct="1">
      <a:defRPr sz="544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949" y="176668"/>
            <a:ext cx="3239691" cy="375826"/>
          </a:xfrm>
        </p:spPr>
        <p:txBody>
          <a:bodyPr anchor="b"/>
          <a:lstStyle>
            <a:lvl1pPr algn="ctr">
              <a:defRPr sz="944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9949" y="566988"/>
            <a:ext cx="3239691" cy="260629"/>
          </a:xfrm>
        </p:spPr>
        <p:txBody>
          <a:bodyPr/>
          <a:lstStyle>
            <a:lvl1pPr marL="0" indent="0" algn="ctr">
              <a:buNone/>
              <a:defRPr sz="378"/>
            </a:lvl1pPr>
            <a:lvl2pPr marL="71963" indent="0" algn="ctr">
              <a:buNone/>
              <a:defRPr sz="315"/>
            </a:lvl2pPr>
            <a:lvl3pPr marL="143927" indent="0" algn="ctr">
              <a:buNone/>
              <a:defRPr sz="283"/>
            </a:lvl3pPr>
            <a:lvl4pPr marL="215890" indent="0" algn="ctr">
              <a:buNone/>
              <a:defRPr sz="252"/>
            </a:lvl4pPr>
            <a:lvl5pPr marL="287853" indent="0" algn="ctr">
              <a:buNone/>
              <a:defRPr sz="252"/>
            </a:lvl5pPr>
            <a:lvl6pPr marL="359816" indent="0" algn="ctr">
              <a:buNone/>
              <a:defRPr sz="252"/>
            </a:lvl6pPr>
            <a:lvl7pPr marL="431780" indent="0" algn="ctr">
              <a:buNone/>
              <a:defRPr sz="252"/>
            </a:lvl7pPr>
            <a:lvl8pPr marL="503743" indent="0" algn="ctr">
              <a:buNone/>
              <a:defRPr sz="252"/>
            </a:lvl8pPr>
            <a:lvl9pPr marL="575706" indent="0" algn="ctr">
              <a:buNone/>
              <a:defRPr sz="252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58181-D21D-5B42-9ABC-7FC5F44A7C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11/29/17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302DD-F154-AD40-AD15-96041135573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58181-D21D-5B42-9ABC-7FC5F44A7C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11/29/17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302DD-F154-AD40-AD15-96041135573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091205" y="57474"/>
            <a:ext cx="931411" cy="914826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6971" y="57474"/>
            <a:ext cx="2740239" cy="914826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58181-D21D-5B42-9ABC-7FC5F44A7C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11/29/17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302DD-F154-AD40-AD15-96041135573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58181-D21D-5B42-9ABC-7FC5F44A7C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11/29/17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302DD-F154-AD40-AD15-96041135573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4722" y="269125"/>
            <a:ext cx="3725645" cy="449042"/>
          </a:xfrm>
        </p:spPr>
        <p:txBody>
          <a:bodyPr anchor="b"/>
          <a:lstStyle>
            <a:lvl1pPr>
              <a:defRPr sz="944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4722" y="722415"/>
            <a:ext cx="3725645" cy="236141"/>
          </a:xfrm>
        </p:spPr>
        <p:txBody>
          <a:bodyPr/>
          <a:lstStyle>
            <a:lvl1pPr marL="0" indent="0">
              <a:buNone/>
              <a:defRPr sz="378">
                <a:solidFill>
                  <a:schemeClr val="tx1">
                    <a:tint val="75000"/>
                  </a:schemeClr>
                </a:solidFill>
              </a:defRPr>
            </a:lvl1pPr>
            <a:lvl2pPr marL="71963" indent="0">
              <a:buNone/>
              <a:defRPr sz="315">
                <a:solidFill>
                  <a:schemeClr val="tx1">
                    <a:tint val="75000"/>
                  </a:schemeClr>
                </a:solidFill>
              </a:defRPr>
            </a:lvl2pPr>
            <a:lvl3pPr marL="143927" indent="0">
              <a:buNone/>
              <a:defRPr sz="283">
                <a:solidFill>
                  <a:schemeClr val="tx1">
                    <a:tint val="75000"/>
                  </a:schemeClr>
                </a:solidFill>
              </a:defRPr>
            </a:lvl3pPr>
            <a:lvl4pPr marL="215890" indent="0">
              <a:buNone/>
              <a:defRPr sz="252">
                <a:solidFill>
                  <a:schemeClr val="tx1">
                    <a:tint val="75000"/>
                  </a:schemeClr>
                </a:solidFill>
              </a:defRPr>
            </a:lvl4pPr>
            <a:lvl5pPr marL="287853" indent="0">
              <a:buNone/>
              <a:defRPr sz="252">
                <a:solidFill>
                  <a:schemeClr val="tx1">
                    <a:tint val="75000"/>
                  </a:schemeClr>
                </a:solidFill>
              </a:defRPr>
            </a:lvl5pPr>
            <a:lvl6pPr marL="359816" indent="0">
              <a:buNone/>
              <a:defRPr sz="252">
                <a:solidFill>
                  <a:schemeClr val="tx1">
                    <a:tint val="75000"/>
                  </a:schemeClr>
                </a:solidFill>
              </a:defRPr>
            </a:lvl6pPr>
            <a:lvl7pPr marL="431780" indent="0">
              <a:buNone/>
              <a:defRPr sz="252">
                <a:solidFill>
                  <a:schemeClr val="tx1">
                    <a:tint val="75000"/>
                  </a:schemeClr>
                </a:solidFill>
              </a:defRPr>
            </a:lvl7pPr>
            <a:lvl8pPr marL="503743" indent="0">
              <a:buNone/>
              <a:defRPr sz="252">
                <a:solidFill>
                  <a:schemeClr val="tx1">
                    <a:tint val="75000"/>
                  </a:schemeClr>
                </a:solidFill>
              </a:defRPr>
            </a:lvl8pPr>
            <a:lvl9pPr marL="575706" indent="0">
              <a:buNone/>
              <a:defRPr sz="25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58181-D21D-5B42-9ABC-7FC5F44A7C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11/29/17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302DD-F154-AD40-AD15-96041135573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6972" y="287367"/>
            <a:ext cx="1835825" cy="68493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86791" y="287367"/>
            <a:ext cx="1835825" cy="68493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58181-D21D-5B42-9ABC-7FC5F44A7C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11/29/17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302DD-F154-AD40-AD15-96041135573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534" y="57474"/>
            <a:ext cx="3725645" cy="20865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7534" y="264627"/>
            <a:ext cx="1827388" cy="129690"/>
          </a:xfrm>
        </p:spPr>
        <p:txBody>
          <a:bodyPr anchor="b"/>
          <a:lstStyle>
            <a:lvl1pPr marL="0" indent="0">
              <a:buNone/>
              <a:defRPr sz="378" b="1"/>
            </a:lvl1pPr>
            <a:lvl2pPr marL="71963" indent="0">
              <a:buNone/>
              <a:defRPr sz="315" b="1"/>
            </a:lvl2pPr>
            <a:lvl3pPr marL="143927" indent="0">
              <a:buNone/>
              <a:defRPr sz="283" b="1"/>
            </a:lvl3pPr>
            <a:lvl4pPr marL="215890" indent="0">
              <a:buNone/>
              <a:defRPr sz="252" b="1"/>
            </a:lvl4pPr>
            <a:lvl5pPr marL="287853" indent="0">
              <a:buNone/>
              <a:defRPr sz="252" b="1"/>
            </a:lvl5pPr>
            <a:lvl6pPr marL="359816" indent="0">
              <a:buNone/>
              <a:defRPr sz="252" b="1"/>
            </a:lvl6pPr>
            <a:lvl7pPr marL="431780" indent="0">
              <a:buNone/>
              <a:defRPr sz="252" b="1"/>
            </a:lvl7pPr>
            <a:lvl8pPr marL="503743" indent="0">
              <a:buNone/>
              <a:defRPr sz="252" b="1"/>
            </a:lvl8pPr>
            <a:lvl9pPr marL="575706" indent="0">
              <a:buNone/>
              <a:defRPr sz="252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7534" y="394318"/>
            <a:ext cx="1827388" cy="57998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186791" y="264627"/>
            <a:ext cx="1836388" cy="129690"/>
          </a:xfrm>
        </p:spPr>
        <p:txBody>
          <a:bodyPr anchor="b"/>
          <a:lstStyle>
            <a:lvl1pPr marL="0" indent="0">
              <a:buNone/>
              <a:defRPr sz="378" b="1"/>
            </a:lvl1pPr>
            <a:lvl2pPr marL="71963" indent="0">
              <a:buNone/>
              <a:defRPr sz="315" b="1"/>
            </a:lvl2pPr>
            <a:lvl3pPr marL="143927" indent="0">
              <a:buNone/>
              <a:defRPr sz="283" b="1"/>
            </a:lvl3pPr>
            <a:lvl4pPr marL="215890" indent="0">
              <a:buNone/>
              <a:defRPr sz="252" b="1"/>
            </a:lvl4pPr>
            <a:lvl5pPr marL="287853" indent="0">
              <a:buNone/>
              <a:defRPr sz="252" b="1"/>
            </a:lvl5pPr>
            <a:lvl6pPr marL="359816" indent="0">
              <a:buNone/>
              <a:defRPr sz="252" b="1"/>
            </a:lvl6pPr>
            <a:lvl7pPr marL="431780" indent="0">
              <a:buNone/>
              <a:defRPr sz="252" b="1"/>
            </a:lvl7pPr>
            <a:lvl8pPr marL="503743" indent="0">
              <a:buNone/>
              <a:defRPr sz="252" b="1"/>
            </a:lvl8pPr>
            <a:lvl9pPr marL="575706" indent="0">
              <a:buNone/>
              <a:defRPr sz="252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186791" y="394318"/>
            <a:ext cx="1836388" cy="57998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58181-D21D-5B42-9ABC-7FC5F44A7C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11/29/17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302DD-F154-AD40-AD15-96041135573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58181-D21D-5B42-9ABC-7FC5F44A7C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11/29/17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302DD-F154-AD40-AD15-96041135573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58181-D21D-5B42-9ABC-7FC5F44A7C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11/29/17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302DD-F154-AD40-AD15-96041135573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535" y="71967"/>
            <a:ext cx="1393179" cy="251883"/>
          </a:xfrm>
        </p:spPr>
        <p:txBody>
          <a:bodyPr anchor="b"/>
          <a:lstStyle>
            <a:lvl1pPr>
              <a:defRPr sz="504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36388" y="155428"/>
            <a:ext cx="2186791" cy="767145"/>
          </a:xfrm>
        </p:spPr>
        <p:txBody>
          <a:bodyPr/>
          <a:lstStyle>
            <a:lvl1pPr>
              <a:defRPr sz="504"/>
            </a:lvl1pPr>
            <a:lvl2pPr>
              <a:defRPr sz="441"/>
            </a:lvl2pPr>
            <a:lvl3pPr>
              <a:defRPr sz="378"/>
            </a:lvl3pPr>
            <a:lvl4pPr>
              <a:defRPr sz="315"/>
            </a:lvl4pPr>
            <a:lvl5pPr>
              <a:defRPr sz="315"/>
            </a:lvl5pPr>
            <a:lvl6pPr>
              <a:defRPr sz="315"/>
            </a:lvl6pPr>
            <a:lvl7pPr>
              <a:defRPr sz="315"/>
            </a:lvl7pPr>
            <a:lvl8pPr>
              <a:defRPr sz="315"/>
            </a:lvl8pPr>
            <a:lvl9pPr>
              <a:defRPr sz="31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97535" y="323850"/>
            <a:ext cx="1393179" cy="599972"/>
          </a:xfrm>
        </p:spPr>
        <p:txBody>
          <a:bodyPr/>
          <a:lstStyle>
            <a:lvl1pPr marL="0" indent="0">
              <a:buNone/>
              <a:defRPr sz="252"/>
            </a:lvl1pPr>
            <a:lvl2pPr marL="71963" indent="0">
              <a:buNone/>
              <a:defRPr sz="220"/>
            </a:lvl2pPr>
            <a:lvl3pPr marL="143927" indent="0">
              <a:buNone/>
              <a:defRPr sz="189"/>
            </a:lvl3pPr>
            <a:lvl4pPr marL="215890" indent="0">
              <a:buNone/>
              <a:defRPr sz="157"/>
            </a:lvl4pPr>
            <a:lvl5pPr marL="287853" indent="0">
              <a:buNone/>
              <a:defRPr sz="157"/>
            </a:lvl5pPr>
            <a:lvl6pPr marL="359816" indent="0">
              <a:buNone/>
              <a:defRPr sz="157"/>
            </a:lvl6pPr>
            <a:lvl7pPr marL="431780" indent="0">
              <a:buNone/>
              <a:defRPr sz="157"/>
            </a:lvl7pPr>
            <a:lvl8pPr marL="503743" indent="0">
              <a:buNone/>
              <a:defRPr sz="157"/>
            </a:lvl8pPr>
            <a:lvl9pPr marL="575706" indent="0">
              <a:buNone/>
              <a:defRPr sz="157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58181-D21D-5B42-9ABC-7FC5F44A7C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11/29/17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302DD-F154-AD40-AD15-96041135573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535" y="71967"/>
            <a:ext cx="1393179" cy="251883"/>
          </a:xfrm>
        </p:spPr>
        <p:txBody>
          <a:bodyPr anchor="b"/>
          <a:lstStyle>
            <a:lvl1pPr>
              <a:defRPr sz="504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836388" y="155428"/>
            <a:ext cx="2186791" cy="767145"/>
          </a:xfrm>
        </p:spPr>
        <p:txBody>
          <a:bodyPr anchor="t"/>
          <a:lstStyle>
            <a:lvl1pPr marL="0" indent="0">
              <a:buNone/>
              <a:defRPr sz="504"/>
            </a:lvl1pPr>
            <a:lvl2pPr marL="71963" indent="0">
              <a:buNone/>
              <a:defRPr sz="441"/>
            </a:lvl2pPr>
            <a:lvl3pPr marL="143927" indent="0">
              <a:buNone/>
              <a:defRPr sz="378"/>
            </a:lvl3pPr>
            <a:lvl4pPr marL="215890" indent="0">
              <a:buNone/>
              <a:defRPr sz="315"/>
            </a:lvl4pPr>
            <a:lvl5pPr marL="287853" indent="0">
              <a:buNone/>
              <a:defRPr sz="315"/>
            </a:lvl5pPr>
            <a:lvl6pPr marL="359816" indent="0">
              <a:buNone/>
              <a:defRPr sz="315"/>
            </a:lvl6pPr>
            <a:lvl7pPr marL="431780" indent="0">
              <a:buNone/>
              <a:defRPr sz="315"/>
            </a:lvl7pPr>
            <a:lvl8pPr marL="503743" indent="0">
              <a:buNone/>
              <a:defRPr sz="315"/>
            </a:lvl8pPr>
            <a:lvl9pPr marL="575706" indent="0">
              <a:buNone/>
              <a:defRPr sz="315"/>
            </a:lvl9pPr>
          </a:lstStyle>
          <a:p>
            <a:r>
              <a:rPr lang="zh-CN" altLang="en-US" smtClean="0"/>
              <a:t>将图片拖动到占位符，或单击添加图标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97535" y="323850"/>
            <a:ext cx="1393179" cy="599972"/>
          </a:xfrm>
        </p:spPr>
        <p:txBody>
          <a:bodyPr/>
          <a:lstStyle>
            <a:lvl1pPr marL="0" indent="0">
              <a:buNone/>
              <a:defRPr sz="252"/>
            </a:lvl1pPr>
            <a:lvl2pPr marL="71963" indent="0">
              <a:buNone/>
              <a:defRPr sz="220"/>
            </a:lvl2pPr>
            <a:lvl3pPr marL="143927" indent="0">
              <a:buNone/>
              <a:defRPr sz="189"/>
            </a:lvl3pPr>
            <a:lvl4pPr marL="215890" indent="0">
              <a:buNone/>
              <a:defRPr sz="157"/>
            </a:lvl4pPr>
            <a:lvl5pPr marL="287853" indent="0">
              <a:buNone/>
              <a:defRPr sz="157"/>
            </a:lvl5pPr>
            <a:lvl6pPr marL="359816" indent="0">
              <a:buNone/>
              <a:defRPr sz="157"/>
            </a:lvl6pPr>
            <a:lvl7pPr marL="431780" indent="0">
              <a:buNone/>
              <a:defRPr sz="157"/>
            </a:lvl7pPr>
            <a:lvl8pPr marL="503743" indent="0">
              <a:buNone/>
              <a:defRPr sz="157"/>
            </a:lvl8pPr>
            <a:lvl9pPr marL="575706" indent="0">
              <a:buNone/>
              <a:defRPr sz="157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58181-D21D-5B42-9ABC-7FC5F44A7C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11/29/17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302DD-F154-AD40-AD15-96041135573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96972" y="57474"/>
            <a:ext cx="3725645" cy="20865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6972" y="287367"/>
            <a:ext cx="3725645" cy="6849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96972" y="1000537"/>
            <a:ext cx="971907" cy="574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85127"/>
            <a:fld id="{D5E58181-D21D-5B42-9ABC-7FC5F44A7C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85127"/>
              <a:t>11/29/17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30864" y="1000537"/>
            <a:ext cx="1457861" cy="574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85127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50709" y="1000537"/>
            <a:ext cx="971907" cy="574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85127"/>
            <a:fld id="{ECF302DD-F154-AD40-AD15-96041135573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85127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06265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143927" rtl="0" eaLnBrk="1" latinLnBrk="0" hangingPunct="1">
        <a:lnSpc>
          <a:spcPct val="90000"/>
        </a:lnSpc>
        <a:spcBef>
          <a:spcPct val="0"/>
        </a:spcBef>
        <a:buNone/>
        <a:defRPr sz="69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982" indent="-35982" algn="l" defTabSz="143927" rtl="0" eaLnBrk="1" latinLnBrk="0" hangingPunct="1">
        <a:lnSpc>
          <a:spcPct val="90000"/>
        </a:lnSpc>
        <a:spcBef>
          <a:spcPts val="157"/>
        </a:spcBef>
        <a:buFont typeface="Arial" panose="020B0604020202020204" pitchFamily="34" charset="0"/>
        <a:buChar char="•"/>
        <a:defRPr sz="441" kern="1200">
          <a:solidFill>
            <a:schemeClr val="tx1"/>
          </a:solidFill>
          <a:latin typeface="+mn-lt"/>
          <a:ea typeface="+mn-ea"/>
          <a:cs typeface="+mn-cs"/>
        </a:defRPr>
      </a:lvl1pPr>
      <a:lvl2pPr marL="107945" indent="-35982" algn="l" defTabSz="143927" rtl="0" eaLnBrk="1" latinLnBrk="0" hangingPunct="1">
        <a:lnSpc>
          <a:spcPct val="90000"/>
        </a:lnSpc>
        <a:spcBef>
          <a:spcPts val="79"/>
        </a:spcBef>
        <a:buFont typeface="Arial" panose="020B0604020202020204" pitchFamily="34" charset="0"/>
        <a:buChar char="•"/>
        <a:defRPr sz="378" kern="1200">
          <a:solidFill>
            <a:schemeClr val="tx1"/>
          </a:solidFill>
          <a:latin typeface="+mn-lt"/>
          <a:ea typeface="+mn-ea"/>
          <a:cs typeface="+mn-cs"/>
        </a:defRPr>
      </a:lvl2pPr>
      <a:lvl3pPr marL="179908" indent="-35982" algn="l" defTabSz="143927" rtl="0" eaLnBrk="1" latinLnBrk="0" hangingPunct="1">
        <a:lnSpc>
          <a:spcPct val="90000"/>
        </a:lnSpc>
        <a:spcBef>
          <a:spcPts val="79"/>
        </a:spcBef>
        <a:buFont typeface="Arial" panose="020B0604020202020204" pitchFamily="34" charset="0"/>
        <a:buChar char="•"/>
        <a:defRPr sz="315" kern="1200">
          <a:solidFill>
            <a:schemeClr val="tx1"/>
          </a:solidFill>
          <a:latin typeface="+mn-lt"/>
          <a:ea typeface="+mn-ea"/>
          <a:cs typeface="+mn-cs"/>
        </a:defRPr>
      </a:lvl3pPr>
      <a:lvl4pPr marL="251871" indent="-35982" algn="l" defTabSz="143927" rtl="0" eaLnBrk="1" latinLnBrk="0" hangingPunct="1">
        <a:lnSpc>
          <a:spcPct val="90000"/>
        </a:lnSpc>
        <a:spcBef>
          <a:spcPts val="79"/>
        </a:spcBef>
        <a:buFont typeface="Arial" panose="020B0604020202020204" pitchFamily="34" charset="0"/>
        <a:buChar char="•"/>
        <a:defRPr sz="283" kern="1200">
          <a:solidFill>
            <a:schemeClr val="tx1"/>
          </a:solidFill>
          <a:latin typeface="+mn-lt"/>
          <a:ea typeface="+mn-ea"/>
          <a:cs typeface="+mn-cs"/>
        </a:defRPr>
      </a:lvl4pPr>
      <a:lvl5pPr marL="323835" indent="-35982" algn="l" defTabSz="143927" rtl="0" eaLnBrk="1" latinLnBrk="0" hangingPunct="1">
        <a:lnSpc>
          <a:spcPct val="90000"/>
        </a:lnSpc>
        <a:spcBef>
          <a:spcPts val="79"/>
        </a:spcBef>
        <a:buFont typeface="Arial" panose="020B0604020202020204" pitchFamily="34" charset="0"/>
        <a:buChar char="•"/>
        <a:defRPr sz="283" kern="1200">
          <a:solidFill>
            <a:schemeClr val="tx1"/>
          </a:solidFill>
          <a:latin typeface="+mn-lt"/>
          <a:ea typeface="+mn-ea"/>
          <a:cs typeface="+mn-cs"/>
        </a:defRPr>
      </a:lvl5pPr>
      <a:lvl6pPr marL="395798" indent="-35982" algn="l" defTabSz="143927" rtl="0" eaLnBrk="1" latinLnBrk="0" hangingPunct="1">
        <a:lnSpc>
          <a:spcPct val="90000"/>
        </a:lnSpc>
        <a:spcBef>
          <a:spcPts val="79"/>
        </a:spcBef>
        <a:buFont typeface="Arial" panose="020B0604020202020204" pitchFamily="34" charset="0"/>
        <a:buChar char="•"/>
        <a:defRPr sz="283" kern="1200">
          <a:solidFill>
            <a:schemeClr val="tx1"/>
          </a:solidFill>
          <a:latin typeface="+mn-lt"/>
          <a:ea typeface="+mn-ea"/>
          <a:cs typeface="+mn-cs"/>
        </a:defRPr>
      </a:lvl6pPr>
      <a:lvl7pPr marL="467761" indent="-35982" algn="l" defTabSz="143927" rtl="0" eaLnBrk="1" latinLnBrk="0" hangingPunct="1">
        <a:lnSpc>
          <a:spcPct val="90000"/>
        </a:lnSpc>
        <a:spcBef>
          <a:spcPts val="79"/>
        </a:spcBef>
        <a:buFont typeface="Arial" panose="020B0604020202020204" pitchFamily="34" charset="0"/>
        <a:buChar char="•"/>
        <a:defRPr sz="283" kern="1200">
          <a:solidFill>
            <a:schemeClr val="tx1"/>
          </a:solidFill>
          <a:latin typeface="+mn-lt"/>
          <a:ea typeface="+mn-ea"/>
          <a:cs typeface="+mn-cs"/>
        </a:defRPr>
      </a:lvl7pPr>
      <a:lvl8pPr marL="539725" indent="-35982" algn="l" defTabSz="143927" rtl="0" eaLnBrk="1" latinLnBrk="0" hangingPunct="1">
        <a:lnSpc>
          <a:spcPct val="90000"/>
        </a:lnSpc>
        <a:spcBef>
          <a:spcPts val="79"/>
        </a:spcBef>
        <a:buFont typeface="Arial" panose="020B0604020202020204" pitchFamily="34" charset="0"/>
        <a:buChar char="•"/>
        <a:defRPr sz="283" kern="1200">
          <a:solidFill>
            <a:schemeClr val="tx1"/>
          </a:solidFill>
          <a:latin typeface="+mn-lt"/>
          <a:ea typeface="+mn-ea"/>
          <a:cs typeface="+mn-cs"/>
        </a:defRPr>
      </a:lvl8pPr>
      <a:lvl9pPr marL="611688" indent="-35982" algn="l" defTabSz="143927" rtl="0" eaLnBrk="1" latinLnBrk="0" hangingPunct="1">
        <a:lnSpc>
          <a:spcPct val="90000"/>
        </a:lnSpc>
        <a:spcBef>
          <a:spcPts val="79"/>
        </a:spcBef>
        <a:buFont typeface="Arial" panose="020B0604020202020204" pitchFamily="34" charset="0"/>
        <a:buChar char="•"/>
        <a:defRPr sz="28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3927" rtl="0" eaLnBrk="1" latinLnBrk="0" hangingPunct="1">
        <a:defRPr sz="283" kern="1200">
          <a:solidFill>
            <a:schemeClr val="tx1"/>
          </a:solidFill>
          <a:latin typeface="+mn-lt"/>
          <a:ea typeface="+mn-ea"/>
          <a:cs typeface="+mn-cs"/>
        </a:defRPr>
      </a:lvl1pPr>
      <a:lvl2pPr marL="71963" algn="l" defTabSz="143927" rtl="0" eaLnBrk="1" latinLnBrk="0" hangingPunct="1">
        <a:defRPr sz="283" kern="1200">
          <a:solidFill>
            <a:schemeClr val="tx1"/>
          </a:solidFill>
          <a:latin typeface="+mn-lt"/>
          <a:ea typeface="+mn-ea"/>
          <a:cs typeface="+mn-cs"/>
        </a:defRPr>
      </a:lvl2pPr>
      <a:lvl3pPr marL="143927" algn="l" defTabSz="143927" rtl="0" eaLnBrk="1" latinLnBrk="0" hangingPunct="1">
        <a:defRPr sz="283" kern="1200">
          <a:solidFill>
            <a:schemeClr val="tx1"/>
          </a:solidFill>
          <a:latin typeface="+mn-lt"/>
          <a:ea typeface="+mn-ea"/>
          <a:cs typeface="+mn-cs"/>
        </a:defRPr>
      </a:lvl3pPr>
      <a:lvl4pPr marL="215890" algn="l" defTabSz="143927" rtl="0" eaLnBrk="1" latinLnBrk="0" hangingPunct="1">
        <a:defRPr sz="283" kern="1200">
          <a:solidFill>
            <a:schemeClr val="tx1"/>
          </a:solidFill>
          <a:latin typeface="+mn-lt"/>
          <a:ea typeface="+mn-ea"/>
          <a:cs typeface="+mn-cs"/>
        </a:defRPr>
      </a:lvl4pPr>
      <a:lvl5pPr marL="287853" algn="l" defTabSz="143927" rtl="0" eaLnBrk="1" latinLnBrk="0" hangingPunct="1">
        <a:defRPr sz="283" kern="1200">
          <a:solidFill>
            <a:schemeClr val="tx1"/>
          </a:solidFill>
          <a:latin typeface="+mn-lt"/>
          <a:ea typeface="+mn-ea"/>
          <a:cs typeface="+mn-cs"/>
        </a:defRPr>
      </a:lvl5pPr>
      <a:lvl6pPr marL="359816" algn="l" defTabSz="143927" rtl="0" eaLnBrk="1" latinLnBrk="0" hangingPunct="1">
        <a:defRPr sz="283" kern="1200">
          <a:solidFill>
            <a:schemeClr val="tx1"/>
          </a:solidFill>
          <a:latin typeface="+mn-lt"/>
          <a:ea typeface="+mn-ea"/>
          <a:cs typeface="+mn-cs"/>
        </a:defRPr>
      </a:lvl6pPr>
      <a:lvl7pPr marL="431780" algn="l" defTabSz="143927" rtl="0" eaLnBrk="1" latinLnBrk="0" hangingPunct="1">
        <a:defRPr sz="283" kern="1200">
          <a:solidFill>
            <a:schemeClr val="tx1"/>
          </a:solidFill>
          <a:latin typeface="+mn-lt"/>
          <a:ea typeface="+mn-ea"/>
          <a:cs typeface="+mn-cs"/>
        </a:defRPr>
      </a:lvl7pPr>
      <a:lvl8pPr marL="503743" algn="l" defTabSz="143927" rtl="0" eaLnBrk="1" latinLnBrk="0" hangingPunct="1">
        <a:defRPr sz="283" kern="1200">
          <a:solidFill>
            <a:schemeClr val="tx1"/>
          </a:solidFill>
          <a:latin typeface="+mn-lt"/>
          <a:ea typeface="+mn-ea"/>
          <a:cs typeface="+mn-cs"/>
        </a:defRPr>
      </a:lvl8pPr>
      <a:lvl9pPr marL="575706" algn="l" defTabSz="143927" rtl="0" eaLnBrk="1" latinLnBrk="0" hangingPunct="1">
        <a:defRPr sz="28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 20"/>
          <p:cNvGrpSpPr/>
          <p:nvPr/>
        </p:nvGrpSpPr>
        <p:grpSpPr>
          <a:xfrm>
            <a:off x="77613" y="76295"/>
            <a:ext cx="566071" cy="906583"/>
            <a:chOff x="1026316" y="4277983"/>
            <a:chExt cx="1799186" cy="2727577"/>
          </a:xfrm>
          <a:noFill/>
        </p:grpSpPr>
        <p:sp>
          <p:nvSpPr>
            <p:cNvPr id="36" name="Parallelogram 35"/>
            <p:cNvSpPr/>
            <p:nvPr/>
          </p:nvSpPr>
          <p:spPr>
            <a:xfrm>
              <a:off x="1026316" y="6180562"/>
              <a:ext cx="1799186" cy="824998"/>
            </a:xfrm>
            <a:prstGeom prst="parallelogram">
              <a:avLst/>
            </a:prstGeom>
            <a:grpFill/>
            <a:ln w="127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185127"/>
              <a:r>
                <a:rPr lang="en-US" altLang="zh-CN" sz="600" dirty="0">
                  <a:solidFill>
                    <a:prstClr val="black">
                      <a:lumMod val="95000"/>
                      <a:lumOff val="5000"/>
                    </a:prstClr>
                  </a:solidFill>
                </a:rPr>
                <a:t>Pull-requests</a:t>
              </a:r>
              <a:endParaRPr lang="en-US" sz="600" dirty="0">
                <a:solidFill>
                  <a:prstClr val="black">
                    <a:lumMod val="95000"/>
                    <a:lumOff val="5000"/>
                  </a:prstClr>
                </a:solidFill>
              </a:endParaRPr>
            </a:p>
          </p:txBody>
        </p:sp>
        <p:sp>
          <p:nvSpPr>
            <p:cNvPr id="38" name="Parallelogram 37"/>
            <p:cNvSpPr/>
            <p:nvPr/>
          </p:nvSpPr>
          <p:spPr>
            <a:xfrm>
              <a:off x="1026316" y="4277983"/>
              <a:ext cx="1799186" cy="824998"/>
            </a:xfrm>
            <a:prstGeom prst="parallelogram">
              <a:avLst/>
            </a:prstGeom>
            <a:grpFill/>
            <a:ln w="127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185127"/>
              <a:r>
                <a:rPr lang="zh-CN" altLang="en-US" sz="600" dirty="0">
                  <a:solidFill>
                    <a:prstClr val="black">
                      <a:lumMod val="95000"/>
                      <a:lumOff val="5000"/>
                    </a:prstClr>
                  </a:solidFill>
                </a:rPr>
                <a:t> </a:t>
              </a:r>
              <a:r>
                <a:rPr lang="zh-CN" altLang="en-US" sz="600" dirty="0" smtClean="0">
                  <a:solidFill>
                    <a:prstClr val="black">
                      <a:lumMod val="95000"/>
                      <a:lumOff val="5000"/>
                    </a:prstClr>
                  </a:solidFill>
                </a:rPr>
                <a:t>被随机采样的数据集</a:t>
              </a:r>
              <a:endParaRPr lang="en-US" sz="600" dirty="0">
                <a:solidFill>
                  <a:prstClr val="black">
                    <a:lumMod val="95000"/>
                    <a:lumOff val="5000"/>
                  </a:prstClr>
                </a:solidFill>
              </a:endParaRPr>
            </a:p>
          </p:txBody>
        </p:sp>
        <p:cxnSp>
          <p:nvCxnSpPr>
            <p:cNvPr id="78" name="Straight Arrow Connector 77"/>
            <p:cNvCxnSpPr/>
            <p:nvPr/>
          </p:nvCxnSpPr>
          <p:spPr>
            <a:xfrm flipH="1" flipV="1">
              <a:off x="1966523" y="5102981"/>
              <a:ext cx="10950" cy="1077582"/>
            </a:xfrm>
            <a:prstGeom prst="straightConnector1">
              <a:avLst/>
            </a:prstGeom>
            <a:grpFill/>
            <a:ln w="12700">
              <a:solidFill>
                <a:schemeClr val="tx1">
                  <a:lumMod val="95000"/>
                  <a:lumOff val="5000"/>
                </a:schemeClr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7" name="Straight Arrow Connector 77"/>
          <p:cNvCxnSpPr>
            <a:stCxn id="38" idx="2"/>
          </p:cNvCxnSpPr>
          <p:nvPr/>
        </p:nvCxnSpPr>
        <p:spPr>
          <a:xfrm>
            <a:off x="611238" y="213400"/>
            <a:ext cx="390144" cy="495267"/>
          </a:xfrm>
          <a:prstGeom prst="straightConnector1">
            <a:avLst/>
          </a:prstGeom>
          <a:ln w="12700">
            <a:solidFill>
              <a:schemeClr val="tx1">
                <a:lumMod val="95000"/>
                <a:lumOff val="5000"/>
              </a:schemeClr>
            </a:solidFill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 21"/>
          <p:cNvGrpSpPr/>
          <p:nvPr/>
        </p:nvGrpSpPr>
        <p:grpSpPr>
          <a:xfrm>
            <a:off x="940796" y="76297"/>
            <a:ext cx="610925" cy="906583"/>
            <a:chOff x="5510809" y="4277983"/>
            <a:chExt cx="1941749" cy="2727577"/>
          </a:xfrm>
          <a:noFill/>
        </p:grpSpPr>
        <p:sp>
          <p:nvSpPr>
            <p:cNvPr id="52" name="Rounded Rectangle 51"/>
            <p:cNvSpPr/>
            <p:nvPr/>
          </p:nvSpPr>
          <p:spPr>
            <a:xfrm>
              <a:off x="5703379" y="6180562"/>
              <a:ext cx="1556609" cy="824998"/>
            </a:xfrm>
            <a:prstGeom prst="roundRect">
              <a:avLst/>
            </a:prstGeom>
            <a:grpFill/>
            <a:ln w="127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185127"/>
              <a:r>
                <a:rPr lang="zh-CN" altLang="en-US" sz="600" smtClean="0">
                  <a:solidFill>
                    <a:prstClr val="black">
                      <a:lumMod val="95000"/>
                      <a:lumOff val="5000"/>
                    </a:prstClr>
                  </a:solidFill>
                </a:rPr>
                <a:t>人工筛选</a:t>
              </a:r>
              <a:endParaRPr lang="en-US" sz="600" dirty="0">
                <a:solidFill>
                  <a:prstClr val="black">
                    <a:lumMod val="95000"/>
                    <a:lumOff val="5000"/>
                  </a:prstClr>
                </a:solidFill>
              </a:endParaRPr>
            </a:p>
          </p:txBody>
        </p:sp>
        <p:sp>
          <p:nvSpPr>
            <p:cNvPr id="29" name="Parallelogram 37"/>
            <p:cNvSpPr/>
            <p:nvPr/>
          </p:nvSpPr>
          <p:spPr>
            <a:xfrm>
              <a:off x="5510809" y="4277983"/>
              <a:ext cx="1941749" cy="824998"/>
            </a:xfrm>
            <a:prstGeom prst="parallelogram">
              <a:avLst/>
            </a:prstGeom>
            <a:grpFill/>
            <a:ln w="127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185127"/>
              <a:r>
                <a:rPr lang="zh-CN" altLang="en-US" sz="600" dirty="0" smtClean="0">
                  <a:solidFill>
                    <a:prstClr val="black">
                      <a:lumMod val="95000"/>
                      <a:lumOff val="5000"/>
                    </a:prstClr>
                  </a:solidFill>
                </a:rPr>
                <a:t>指示性评论数据集</a:t>
              </a:r>
              <a:endParaRPr lang="en-US" sz="600" dirty="0">
                <a:solidFill>
                  <a:prstClr val="black">
                    <a:lumMod val="95000"/>
                    <a:lumOff val="5000"/>
                  </a:prstClr>
                </a:solidFill>
              </a:endParaRPr>
            </a:p>
          </p:txBody>
        </p:sp>
        <p:cxnSp>
          <p:nvCxnSpPr>
            <p:cNvPr id="41" name="Straight Arrow Connector 77"/>
            <p:cNvCxnSpPr/>
            <p:nvPr/>
          </p:nvCxnSpPr>
          <p:spPr>
            <a:xfrm flipV="1">
              <a:off x="6481683" y="5102982"/>
              <a:ext cx="0" cy="1077581"/>
            </a:xfrm>
            <a:prstGeom prst="straightConnector1">
              <a:avLst/>
            </a:prstGeom>
            <a:grpFill/>
            <a:ln w="12700">
              <a:solidFill>
                <a:schemeClr val="tx1">
                  <a:lumMod val="95000"/>
                  <a:lumOff val="5000"/>
                </a:schemeClr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 22"/>
          <p:cNvGrpSpPr/>
          <p:nvPr/>
        </p:nvGrpSpPr>
        <p:grpSpPr>
          <a:xfrm>
            <a:off x="1848832" y="76297"/>
            <a:ext cx="603239" cy="906583"/>
            <a:chOff x="8359849" y="4277983"/>
            <a:chExt cx="1917321" cy="2727577"/>
          </a:xfrm>
          <a:noFill/>
        </p:grpSpPr>
        <p:sp>
          <p:nvSpPr>
            <p:cNvPr id="49" name="Rounded Rectangle 48"/>
            <p:cNvSpPr/>
            <p:nvPr/>
          </p:nvSpPr>
          <p:spPr>
            <a:xfrm>
              <a:off x="8540205" y="6180562"/>
              <a:ext cx="1556609" cy="824998"/>
            </a:xfrm>
            <a:prstGeom prst="roundRect">
              <a:avLst/>
            </a:prstGeom>
            <a:grpFill/>
            <a:ln w="127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185127"/>
              <a:r>
                <a:rPr lang="zh-CN" altLang="en-US" sz="600" dirty="0" smtClean="0">
                  <a:solidFill>
                    <a:prstClr val="black">
                      <a:lumMod val="95000"/>
                      <a:lumOff val="5000"/>
                    </a:prstClr>
                  </a:solidFill>
                </a:rPr>
                <a:t>规则抽取</a:t>
              </a:r>
              <a:endParaRPr lang="en-US" sz="600" dirty="0">
                <a:solidFill>
                  <a:prstClr val="black">
                    <a:lumMod val="95000"/>
                    <a:lumOff val="5000"/>
                  </a:prstClr>
                </a:solidFill>
              </a:endParaRPr>
            </a:p>
          </p:txBody>
        </p:sp>
        <p:sp>
          <p:nvSpPr>
            <p:cNvPr id="31" name="Parallelogram 37"/>
            <p:cNvSpPr/>
            <p:nvPr/>
          </p:nvSpPr>
          <p:spPr>
            <a:xfrm>
              <a:off x="8359849" y="4277983"/>
              <a:ext cx="1917321" cy="824998"/>
            </a:xfrm>
            <a:prstGeom prst="parallelogram">
              <a:avLst/>
            </a:prstGeom>
            <a:grpFill/>
            <a:ln w="127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185127"/>
              <a:r>
                <a:rPr lang="zh-CN" altLang="en-US" sz="600" dirty="0">
                  <a:solidFill>
                    <a:prstClr val="black">
                      <a:lumMod val="95000"/>
                      <a:lumOff val="5000"/>
                    </a:prstClr>
                  </a:solidFill>
                </a:rPr>
                <a:t> </a:t>
              </a:r>
              <a:r>
                <a:rPr lang="zh-CN" altLang="en-US" sz="600" dirty="0" smtClean="0">
                  <a:solidFill>
                    <a:prstClr val="black">
                      <a:lumMod val="95000"/>
                      <a:lumOff val="5000"/>
                    </a:prstClr>
                  </a:solidFill>
                </a:rPr>
                <a:t>用于自动识别的规则集</a:t>
              </a:r>
              <a:endParaRPr lang="en-US" sz="600" dirty="0">
                <a:solidFill>
                  <a:prstClr val="black">
                    <a:lumMod val="95000"/>
                    <a:lumOff val="5000"/>
                  </a:prstClr>
                </a:solidFill>
              </a:endParaRPr>
            </a:p>
          </p:txBody>
        </p:sp>
        <p:cxnSp>
          <p:nvCxnSpPr>
            <p:cNvPr id="53" name="Straight Arrow Connector 77"/>
            <p:cNvCxnSpPr/>
            <p:nvPr/>
          </p:nvCxnSpPr>
          <p:spPr>
            <a:xfrm flipV="1">
              <a:off x="9318509" y="5102981"/>
              <a:ext cx="0" cy="1077581"/>
            </a:xfrm>
            <a:prstGeom prst="straightConnector1">
              <a:avLst/>
            </a:prstGeom>
            <a:grpFill/>
            <a:ln w="12700">
              <a:solidFill>
                <a:schemeClr val="tx1">
                  <a:lumMod val="95000"/>
                  <a:lumOff val="5000"/>
                </a:schemeClr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 23"/>
          <p:cNvGrpSpPr/>
          <p:nvPr/>
        </p:nvGrpSpPr>
        <p:grpSpPr>
          <a:xfrm>
            <a:off x="2749182" y="76297"/>
            <a:ext cx="603239" cy="906583"/>
            <a:chOff x="12068906" y="4277983"/>
            <a:chExt cx="1917321" cy="2727577"/>
          </a:xfrm>
          <a:noFill/>
        </p:grpSpPr>
        <p:sp>
          <p:nvSpPr>
            <p:cNvPr id="32" name="Rounded Rectangle 48"/>
            <p:cNvSpPr/>
            <p:nvPr/>
          </p:nvSpPr>
          <p:spPr>
            <a:xfrm>
              <a:off x="12249262" y="6180562"/>
              <a:ext cx="1556609" cy="824998"/>
            </a:xfrm>
            <a:prstGeom prst="roundRect">
              <a:avLst/>
            </a:prstGeom>
            <a:grpFill/>
            <a:ln w="127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185127"/>
              <a:r>
                <a:rPr lang="zh-CN" altLang="en-US" sz="600" dirty="0" smtClean="0">
                  <a:solidFill>
                    <a:prstClr val="black">
                      <a:lumMod val="95000"/>
                      <a:lumOff val="5000"/>
                    </a:prstClr>
                  </a:solidFill>
                </a:rPr>
                <a:t>自动识别</a:t>
              </a:r>
              <a:endParaRPr lang="en-US" sz="600" dirty="0">
                <a:solidFill>
                  <a:prstClr val="black">
                    <a:lumMod val="95000"/>
                    <a:lumOff val="5000"/>
                  </a:prstClr>
                </a:solidFill>
              </a:endParaRPr>
            </a:p>
          </p:txBody>
        </p:sp>
        <p:sp>
          <p:nvSpPr>
            <p:cNvPr id="34" name="Parallelogram 37"/>
            <p:cNvSpPr/>
            <p:nvPr/>
          </p:nvSpPr>
          <p:spPr>
            <a:xfrm>
              <a:off x="12068906" y="4277983"/>
              <a:ext cx="1917321" cy="824998"/>
            </a:xfrm>
            <a:prstGeom prst="parallelogram">
              <a:avLst/>
            </a:prstGeom>
            <a:grpFill/>
            <a:ln w="127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185127"/>
              <a:r>
                <a:rPr lang="zh-CN" altLang="en-US" sz="600" dirty="0">
                  <a:solidFill>
                    <a:prstClr val="black">
                      <a:lumMod val="95000"/>
                      <a:lumOff val="5000"/>
                    </a:prstClr>
                  </a:solidFill>
                </a:rPr>
                <a:t> </a:t>
              </a:r>
              <a:r>
                <a:rPr lang="zh-CN" altLang="en-US" sz="600" dirty="0" smtClean="0">
                  <a:solidFill>
                    <a:prstClr val="black">
                      <a:lumMod val="95000"/>
                      <a:lumOff val="5000"/>
                    </a:prstClr>
                  </a:solidFill>
                </a:rPr>
                <a:t>初步识别的</a:t>
              </a:r>
              <a:endParaRPr lang="en-US" altLang="zh-CN" sz="600" dirty="0" smtClean="0">
                <a:solidFill>
                  <a:prstClr val="black">
                    <a:lumMod val="95000"/>
                    <a:lumOff val="5000"/>
                  </a:prstClr>
                </a:solidFill>
              </a:endParaRPr>
            </a:p>
            <a:p>
              <a:pPr algn="ctr" defTabSz="185127"/>
              <a:r>
                <a:rPr lang="zh-CN" altLang="en-US" sz="600" dirty="0" smtClean="0">
                  <a:solidFill>
                    <a:prstClr val="black">
                      <a:lumMod val="95000"/>
                      <a:lumOff val="5000"/>
                    </a:prstClr>
                  </a:solidFill>
                </a:rPr>
                <a:t>重复数据集</a:t>
              </a:r>
              <a:endParaRPr lang="en-US" altLang="zh-CN" sz="600" dirty="0">
                <a:solidFill>
                  <a:prstClr val="black">
                    <a:lumMod val="95000"/>
                    <a:lumOff val="5000"/>
                  </a:prstClr>
                </a:solidFill>
              </a:endParaRPr>
            </a:p>
          </p:txBody>
        </p:sp>
        <p:cxnSp>
          <p:nvCxnSpPr>
            <p:cNvPr id="54" name="Straight Arrow Connector 77"/>
            <p:cNvCxnSpPr/>
            <p:nvPr/>
          </p:nvCxnSpPr>
          <p:spPr>
            <a:xfrm flipV="1">
              <a:off x="13027566" y="5102981"/>
              <a:ext cx="0" cy="1077581"/>
            </a:xfrm>
            <a:prstGeom prst="straightConnector1">
              <a:avLst/>
            </a:prstGeom>
            <a:grpFill/>
            <a:ln w="12700">
              <a:solidFill>
                <a:schemeClr val="tx1">
                  <a:lumMod val="95000"/>
                  <a:lumOff val="5000"/>
                </a:schemeClr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 25"/>
          <p:cNvGrpSpPr/>
          <p:nvPr/>
        </p:nvGrpSpPr>
        <p:grpSpPr>
          <a:xfrm>
            <a:off x="3649532" y="76295"/>
            <a:ext cx="603239" cy="906583"/>
            <a:chOff x="16391497" y="4277983"/>
            <a:chExt cx="1917321" cy="2727577"/>
          </a:xfrm>
          <a:noFill/>
        </p:grpSpPr>
        <p:sp>
          <p:nvSpPr>
            <p:cNvPr id="33" name="Rounded Rectangle 48"/>
            <p:cNvSpPr/>
            <p:nvPr/>
          </p:nvSpPr>
          <p:spPr>
            <a:xfrm>
              <a:off x="16571853" y="6180562"/>
              <a:ext cx="1556609" cy="824998"/>
            </a:xfrm>
            <a:prstGeom prst="roundRect">
              <a:avLst/>
            </a:prstGeom>
            <a:grpFill/>
            <a:ln w="127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185127"/>
              <a:r>
                <a:rPr lang="zh-CN" altLang="en-US" sz="600" dirty="0" smtClean="0">
                  <a:solidFill>
                    <a:prstClr val="black">
                      <a:lumMod val="95000"/>
                      <a:lumOff val="5000"/>
                    </a:prstClr>
                  </a:solidFill>
                </a:rPr>
                <a:t>人工检查</a:t>
              </a:r>
              <a:endParaRPr lang="en-US" sz="600" dirty="0">
                <a:solidFill>
                  <a:prstClr val="black">
                    <a:lumMod val="95000"/>
                    <a:lumOff val="5000"/>
                  </a:prstClr>
                </a:solidFill>
              </a:endParaRPr>
            </a:p>
          </p:txBody>
        </p:sp>
        <p:sp>
          <p:nvSpPr>
            <p:cNvPr id="35" name="Parallelogram 37"/>
            <p:cNvSpPr/>
            <p:nvPr/>
          </p:nvSpPr>
          <p:spPr>
            <a:xfrm>
              <a:off x="16391497" y="4277983"/>
              <a:ext cx="1917321" cy="824998"/>
            </a:xfrm>
            <a:prstGeom prst="parallelogram">
              <a:avLst/>
            </a:prstGeom>
            <a:grpFill/>
            <a:ln w="127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185127"/>
              <a:r>
                <a:rPr lang="zh-CN" altLang="en-US" sz="600" dirty="0">
                  <a:solidFill>
                    <a:prstClr val="black">
                      <a:lumMod val="95000"/>
                      <a:lumOff val="5000"/>
                    </a:prstClr>
                  </a:solidFill>
                </a:rPr>
                <a:t> </a:t>
              </a:r>
              <a:r>
                <a:rPr lang="zh-CN" altLang="en-US" sz="600" dirty="0" smtClean="0">
                  <a:solidFill>
                    <a:prstClr val="black">
                      <a:lumMod val="95000"/>
                      <a:lumOff val="5000"/>
                    </a:prstClr>
                  </a:solidFill>
                </a:rPr>
                <a:t>最终的</a:t>
              </a:r>
              <a:endParaRPr lang="en-US" altLang="zh-CN" sz="600" smtClean="0">
                <a:solidFill>
                  <a:prstClr val="black">
                    <a:lumMod val="95000"/>
                    <a:lumOff val="5000"/>
                  </a:prstClr>
                </a:solidFill>
              </a:endParaRPr>
            </a:p>
            <a:p>
              <a:pPr algn="ctr" defTabSz="185127"/>
              <a:r>
                <a:rPr lang="zh-CN" altLang="en-US" sz="600" smtClean="0">
                  <a:solidFill>
                    <a:prstClr val="black">
                      <a:lumMod val="95000"/>
                      <a:lumOff val="5000"/>
                    </a:prstClr>
                  </a:solidFill>
                </a:rPr>
                <a:t>重复</a:t>
              </a:r>
              <a:r>
                <a:rPr lang="zh-CN" altLang="en-US" sz="600" dirty="0" smtClean="0">
                  <a:solidFill>
                    <a:prstClr val="black">
                      <a:lumMod val="95000"/>
                      <a:lumOff val="5000"/>
                    </a:prstClr>
                  </a:solidFill>
                </a:rPr>
                <a:t>数据集</a:t>
              </a:r>
              <a:endParaRPr lang="en-US" altLang="zh-CN" sz="600" dirty="0">
                <a:solidFill>
                  <a:prstClr val="black">
                    <a:lumMod val="95000"/>
                    <a:lumOff val="5000"/>
                  </a:prstClr>
                </a:solidFill>
              </a:endParaRPr>
            </a:p>
          </p:txBody>
        </p:sp>
        <p:cxnSp>
          <p:nvCxnSpPr>
            <p:cNvPr id="56" name="Straight Arrow Connector 77"/>
            <p:cNvCxnSpPr/>
            <p:nvPr/>
          </p:nvCxnSpPr>
          <p:spPr>
            <a:xfrm flipV="1">
              <a:off x="17350157" y="5102981"/>
              <a:ext cx="0" cy="1077581"/>
            </a:xfrm>
            <a:prstGeom prst="straightConnector1">
              <a:avLst/>
            </a:prstGeom>
            <a:grpFill/>
            <a:ln w="12700">
              <a:solidFill>
                <a:schemeClr val="tx1">
                  <a:lumMod val="95000"/>
                  <a:lumOff val="5000"/>
                </a:schemeClr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67" name="Straight Arrow Connector 77"/>
          <p:cNvCxnSpPr/>
          <p:nvPr/>
        </p:nvCxnSpPr>
        <p:spPr>
          <a:xfrm>
            <a:off x="1519274" y="213400"/>
            <a:ext cx="390144" cy="495267"/>
          </a:xfrm>
          <a:prstGeom prst="straightConnector1">
            <a:avLst/>
          </a:prstGeom>
          <a:ln w="12700">
            <a:solidFill>
              <a:schemeClr val="tx1">
                <a:lumMod val="95000"/>
                <a:lumOff val="5000"/>
              </a:schemeClr>
            </a:solidFill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Arrow Connector 77"/>
          <p:cNvCxnSpPr/>
          <p:nvPr/>
        </p:nvCxnSpPr>
        <p:spPr>
          <a:xfrm>
            <a:off x="2423468" y="213400"/>
            <a:ext cx="390144" cy="495267"/>
          </a:xfrm>
          <a:prstGeom prst="straightConnector1">
            <a:avLst/>
          </a:prstGeom>
          <a:ln w="12700">
            <a:solidFill>
              <a:schemeClr val="tx1">
                <a:lumMod val="95000"/>
                <a:lumOff val="5000"/>
              </a:schemeClr>
            </a:solidFill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Arrow Connector 77"/>
          <p:cNvCxnSpPr/>
          <p:nvPr/>
        </p:nvCxnSpPr>
        <p:spPr>
          <a:xfrm>
            <a:off x="3319422" y="213400"/>
            <a:ext cx="390144" cy="495267"/>
          </a:xfrm>
          <a:prstGeom prst="straightConnector1">
            <a:avLst/>
          </a:prstGeom>
          <a:ln w="12700">
            <a:solidFill>
              <a:schemeClr val="tx1">
                <a:lumMod val="95000"/>
                <a:lumOff val="5000"/>
              </a:schemeClr>
            </a:solidFill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54289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395</TotalTime>
  <Words>40</Words>
  <Application>Microsoft Macintosh PowerPoint</Application>
  <PresentationFormat>自定义</PresentationFormat>
  <Paragraphs>12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8" baseType="lpstr">
      <vt:lpstr>Calibri</vt:lpstr>
      <vt:lpstr>Calibri Light</vt:lpstr>
      <vt:lpstr>DengXian</vt:lpstr>
      <vt:lpstr>等线</vt:lpstr>
      <vt:lpstr>等线 Light</vt:lpstr>
      <vt:lpstr>Arial</vt:lpstr>
      <vt:lpstr>Office Theme</vt:lpstr>
      <vt:lpstr>PowerPoint 演示文稿</vt:lpstr>
    </vt:vector>
  </TitlesOfParts>
  <Company/>
  <LinksUpToDate>false</LinksUpToDate>
  <SharedDoc>false</SharedDoc>
  <HyperlinksChanged>false</HyperlinksChanged>
  <AppVersion>15.0034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李志星</dc:creator>
  <cp:lastModifiedBy>李志星</cp:lastModifiedBy>
  <cp:revision>60</cp:revision>
  <cp:lastPrinted>2017-10-27T04:32:21Z</cp:lastPrinted>
  <dcterms:created xsi:type="dcterms:W3CDTF">2017-10-21T01:08:45Z</dcterms:created>
  <dcterms:modified xsi:type="dcterms:W3CDTF">2017-11-29T02:50:07Z</dcterms:modified>
</cp:coreProperties>
</file>