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sldIdLst>
    <p:sldId id="256" r:id="rId2"/>
  </p:sldIdLst>
  <p:sldSz cx="4319588" cy="1368425"/>
  <p:notesSz cx="6858000" cy="9144000"/>
  <p:defaultTextStyle>
    <a:defPPr>
      <a:defRPr lang="zh-CN"/>
    </a:defPPr>
    <a:lvl1pPr marL="0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1pPr>
    <a:lvl2pPr marL="207319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2pPr>
    <a:lvl3pPr marL="414637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3pPr>
    <a:lvl4pPr marL="621956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4pPr>
    <a:lvl5pPr marL="829275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5pPr>
    <a:lvl6pPr marL="1036594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6pPr>
    <a:lvl7pPr marL="1243912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7pPr>
    <a:lvl8pPr marL="1451231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8pPr>
    <a:lvl9pPr marL="1658550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95"/>
    <p:restoredTop sz="94505"/>
  </p:normalViewPr>
  <p:slideViewPr>
    <p:cSldViewPr snapToGrid="0" snapToObjects="1">
      <p:cViewPr>
        <p:scale>
          <a:sx n="245" d="100"/>
          <a:sy n="245" d="100"/>
        </p:scale>
        <p:origin x="3376" y="17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FE0F4E-2652-BD46-A352-47EF15121C1B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1441450" y="1143000"/>
            <a:ext cx="97409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CB7C92-28CB-7C47-916D-A58F2A81A28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43438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1pPr>
    <a:lvl2pPr marL="207319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2pPr>
    <a:lvl3pPr marL="414637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3pPr>
    <a:lvl4pPr marL="621956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4pPr>
    <a:lvl5pPr marL="829275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5pPr>
    <a:lvl6pPr marL="1036594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6pPr>
    <a:lvl7pPr marL="1243912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7pPr>
    <a:lvl8pPr marL="1451231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8pPr>
    <a:lvl9pPr marL="1658550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-1441450" y="1143000"/>
            <a:ext cx="97409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B7C92-28CB-7C47-916D-A58F2A81A28A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09013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223953"/>
            <a:ext cx="3239691" cy="476415"/>
          </a:xfrm>
        </p:spPr>
        <p:txBody>
          <a:bodyPr anchor="b"/>
          <a:lstStyle>
            <a:lvl1pPr algn="ctr">
              <a:defRPr sz="11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949" y="718740"/>
            <a:ext cx="3239691" cy="330386"/>
          </a:xfrm>
        </p:spPr>
        <p:txBody>
          <a:bodyPr/>
          <a:lstStyle>
            <a:lvl1pPr marL="0" indent="0" algn="ctr">
              <a:buNone/>
              <a:defRPr sz="479"/>
            </a:lvl1pPr>
            <a:lvl2pPr marL="91211" indent="0" algn="ctr">
              <a:buNone/>
              <a:defRPr sz="399"/>
            </a:lvl2pPr>
            <a:lvl3pPr marL="182423" indent="0" algn="ctr">
              <a:buNone/>
              <a:defRPr sz="359"/>
            </a:lvl3pPr>
            <a:lvl4pPr marL="273634" indent="0" algn="ctr">
              <a:buNone/>
              <a:defRPr sz="319"/>
            </a:lvl4pPr>
            <a:lvl5pPr marL="364846" indent="0" algn="ctr">
              <a:buNone/>
              <a:defRPr sz="319"/>
            </a:lvl5pPr>
            <a:lvl6pPr marL="456057" indent="0" algn="ctr">
              <a:buNone/>
              <a:defRPr sz="319"/>
            </a:lvl6pPr>
            <a:lvl7pPr marL="547268" indent="0" algn="ctr">
              <a:buNone/>
              <a:defRPr sz="319"/>
            </a:lvl7pPr>
            <a:lvl8pPr marL="638480" indent="0" algn="ctr">
              <a:buNone/>
              <a:defRPr sz="319"/>
            </a:lvl8pPr>
            <a:lvl9pPr marL="729691" indent="0" algn="ctr">
              <a:buNone/>
              <a:defRPr sz="319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205" y="72856"/>
            <a:ext cx="931411" cy="115967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6971" y="72856"/>
            <a:ext cx="2740239" cy="115967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22" y="341156"/>
            <a:ext cx="3725645" cy="569227"/>
          </a:xfrm>
        </p:spPr>
        <p:txBody>
          <a:bodyPr anchor="b"/>
          <a:lstStyle>
            <a:lvl1pPr>
              <a:defRPr sz="11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22" y="915768"/>
            <a:ext cx="3725645" cy="299343"/>
          </a:xfrm>
        </p:spPr>
        <p:txBody>
          <a:bodyPr/>
          <a:lstStyle>
            <a:lvl1pPr marL="0" indent="0">
              <a:buNone/>
              <a:defRPr sz="479">
                <a:solidFill>
                  <a:schemeClr val="tx1">
                    <a:tint val="75000"/>
                  </a:schemeClr>
                </a:solidFill>
              </a:defRPr>
            </a:lvl1pPr>
            <a:lvl2pPr marL="91211" indent="0">
              <a:buNone/>
              <a:defRPr sz="399">
                <a:solidFill>
                  <a:schemeClr val="tx1">
                    <a:tint val="75000"/>
                  </a:schemeClr>
                </a:solidFill>
              </a:defRPr>
            </a:lvl2pPr>
            <a:lvl3pPr marL="182423" indent="0">
              <a:buNone/>
              <a:defRPr sz="359">
                <a:solidFill>
                  <a:schemeClr val="tx1">
                    <a:tint val="75000"/>
                  </a:schemeClr>
                </a:solidFill>
              </a:defRPr>
            </a:lvl3pPr>
            <a:lvl4pPr marL="273634" indent="0">
              <a:buNone/>
              <a:defRPr sz="319">
                <a:solidFill>
                  <a:schemeClr val="tx1">
                    <a:tint val="75000"/>
                  </a:schemeClr>
                </a:solidFill>
              </a:defRPr>
            </a:lvl4pPr>
            <a:lvl5pPr marL="364846" indent="0">
              <a:buNone/>
              <a:defRPr sz="319">
                <a:solidFill>
                  <a:schemeClr val="tx1">
                    <a:tint val="75000"/>
                  </a:schemeClr>
                </a:solidFill>
              </a:defRPr>
            </a:lvl5pPr>
            <a:lvl6pPr marL="456057" indent="0">
              <a:buNone/>
              <a:defRPr sz="319">
                <a:solidFill>
                  <a:schemeClr val="tx1">
                    <a:tint val="75000"/>
                  </a:schemeClr>
                </a:solidFill>
              </a:defRPr>
            </a:lvl6pPr>
            <a:lvl7pPr marL="547268" indent="0">
              <a:buNone/>
              <a:defRPr sz="319">
                <a:solidFill>
                  <a:schemeClr val="tx1">
                    <a:tint val="75000"/>
                  </a:schemeClr>
                </a:solidFill>
              </a:defRPr>
            </a:lvl7pPr>
            <a:lvl8pPr marL="638480" indent="0">
              <a:buNone/>
              <a:defRPr sz="319">
                <a:solidFill>
                  <a:schemeClr val="tx1">
                    <a:tint val="75000"/>
                  </a:schemeClr>
                </a:solidFill>
              </a:defRPr>
            </a:lvl8pPr>
            <a:lvl9pPr marL="729691" indent="0">
              <a:buNone/>
              <a:defRPr sz="31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6972" y="364280"/>
            <a:ext cx="1835825" cy="86825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6791" y="364280"/>
            <a:ext cx="1835825" cy="86825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4" y="72856"/>
            <a:ext cx="3725645" cy="26449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34" y="335454"/>
            <a:ext cx="1827388" cy="164401"/>
          </a:xfrm>
        </p:spPr>
        <p:txBody>
          <a:bodyPr anchor="b"/>
          <a:lstStyle>
            <a:lvl1pPr marL="0" indent="0">
              <a:buNone/>
              <a:defRPr sz="479" b="1"/>
            </a:lvl1pPr>
            <a:lvl2pPr marL="91211" indent="0">
              <a:buNone/>
              <a:defRPr sz="399" b="1"/>
            </a:lvl2pPr>
            <a:lvl3pPr marL="182423" indent="0">
              <a:buNone/>
              <a:defRPr sz="359" b="1"/>
            </a:lvl3pPr>
            <a:lvl4pPr marL="273634" indent="0">
              <a:buNone/>
              <a:defRPr sz="319" b="1"/>
            </a:lvl4pPr>
            <a:lvl5pPr marL="364846" indent="0">
              <a:buNone/>
              <a:defRPr sz="319" b="1"/>
            </a:lvl5pPr>
            <a:lvl6pPr marL="456057" indent="0">
              <a:buNone/>
              <a:defRPr sz="319" b="1"/>
            </a:lvl6pPr>
            <a:lvl7pPr marL="547268" indent="0">
              <a:buNone/>
              <a:defRPr sz="319" b="1"/>
            </a:lvl7pPr>
            <a:lvl8pPr marL="638480" indent="0">
              <a:buNone/>
              <a:defRPr sz="319" b="1"/>
            </a:lvl8pPr>
            <a:lvl9pPr marL="729691" indent="0">
              <a:buNone/>
              <a:defRPr sz="31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34" y="499855"/>
            <a:ext cx="1827388" cy="7352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6791" y="335454"/>
            <a:ext cx="1836388" cy="164401"/>
          </a:xfrm>
        </p:spPr>
        <p:txBody>
          <a:bodyPr anchor="b"/>
          <a:lstStyle>
            <a:lvl1pPr marL="0" indent="0">
              <a:buNone/>
              <a:defRPr sz="479" b="1"/>
            </a:lvl1pPr>
            <a:lvl2pPr marL="91211" indent="0">
              <a:buNone/>
              <a:defRPr sz="399" b="1"/>
            </a:lvl2pPr>
            <a:lvl3pPr marL="182423" indent="0">
              <a:buNone/>
              <a:defRPr sz="359" b="1"/>
            </a:lvl3pPr>
            <a:lvl4pPr marL="273634" indent="0">
              <a:buNone/>
              <a:defRPr sz="319" b="1"/>
            </a:lvl4pPr>
            <a:lvl5pPr marL="364846" indent="0">
              <a:buNone/>
              <a:defRPr sz="319" b="1"/>
            </a:lvl5pPr>
            <a:lvl6pPr marL="456057" indent="0">
              <a:buNone/>
              <a:defRPr sz="319" b="1"/>
            </a:lvl6pPr>
            <a:lvl7pPr marL="547268" indent="0">
              <a:buNone/>
              <a:defRPr sz="319" b="1"/>
            </a:lvl7pPr>
            <a:lvl8pPr marL="638480" indent="0">
              <a:buNone/>
              <a:defRPr sz="319" b="1"/>
            </a:lvl8pPr>
            <a:lvl9pPr marL="729691" indent="0">
              <a:buNone/>
              <a:defRPr sz="31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6791" y="499855"/>
            <a:ext cx="1836388" cy="7352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5" y="91228"/>
            <a:ext cx="1393179" cy="319299"/>
          </a:xfrm>
        </p:spPr>
        <p:txBody>
          <a:bodyPr anchor="b"/>
          <a:lstStyle>
            <a:lvl1pPr>
              <a:defRPr sz="63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388" y="197028"/>
            <a:ext cx="2186791" cy="972469"/>
          </a:xfrm>
        </p:spPr>
        <p:txBody>
          <a:bodyPr/>
          <a:lstStyle>
            <a:lvl1pPr>
              <a:defRPr sz="638"/>
            </a:lvl1pPr>
            <a:lvl2pPr>
              <a:defRPr sz="559"/>
            </a:lvl2pPr>
            <a:lvl3pPr>
              <a:defRPr sz="479"/>
            </a:lvl3pPr>
            <a:lvl4pPr>
              <a:defRPr sz="399"/>
            </a:lvl4pPr>
            <a:lvl5pPr>
              <a:defRPr sz="399"/>
            </a:lvl5pPr>
            <a:lvl6pPr>
              <a:defRPr sz="399"/>
            </a:lvl6pPr>
            <a:lvl7pPr>
              <a:defRPr sz="399"/>
            </a:lvl7pPr>
            <a:lvl8pPr>
              <a:defRPr sz="399"/>
            </a:lvl8pPr>
            <a:lvl9pPr>
              <a:defRPr sz="3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5" y="410527"/>
            <a:ext cx="1393179" cy="760553"/>
          </a:xfrm>
        </p:spPr>
        <p:txBody>
          <a:bodyPr/>
          <a:lstStyle>
            <a:lvl1pPr marL="0" indent="0">
              <a:buNone/>
              <a:defRPr sz="319"/>
            </a:lvl1pPr>
            <a:lvl2pPr marL="91211" indent="0">
              <a:buNone/>
              <a:defRPr sz="279"/>
            </a:lvl2pPr>
            <a:lvl3pPr marL="182423" indent="0">
              <a:buNone/>
              <a:defRPr sz="239"/>
            </a:lvl3pPr>
            <a:lvl4pPr marL="273634" indent="0">
              <a:buNone/>
              <a:defRPr sz="200"/>
            </a:lvl4pPr>
            <a:lvl5pPr marL="364846" indent="0">
              <a:buNone/>
              <a:defRPr sz="200"/>
            </a:lvl5pPr>
            <a:lvl6pPr marL="456057" indent="0">
              <a:buNone/>
              <a:defRPr sz="200"/>
            </a:lvl6pPr>
            <a:lvl7pPr marL="547268" indent="0">
              <a:buNone/>
              <a:defRPr sz="200"/>
            </a:lvl7pPr>
            <a:lvl8pPr marL="638480" indent="0">
              <a:buNone/>
              <a:defRPr sz="200"/>
            </a:lvl8pPr>
            <a:lvl9pPr marL="729691" indent="0">
              <a:buNone/>
              <a:defRPr sz="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5" y="91228"/>
            <a:ext cx="1393179" cy="319299"/>
          </a:xfrm>
        </p:spPr>
        <p:txBody>
          <a:bodyPr anchor="b"/>
          <a:lstStyle>
            <a:lvl1pPr>
              <a:defRPr sz="63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388" y="197028"/>
            <a:ext cx="2186791" cy="972469"/>
          </a:xfrm>
        </p:spPr>
        <p:txBody>
          <a:bodyPr anchor="t"/>
          <a:lstStyle>
            <a:lvl1pPr marL="0" indent="0">
              <a:buNone/>
              <a:defRPr sz="638"/>
            </a:lvl1pPr>
            <a:lvl2pPr marL="91211" indent="0">
              <a:buNone/>
              <a:defRPr sz="559"/>
            </a:lvl2pPr>
            <a:lvl3pPr marL="182423" indent="0">
              <a:buNone/>
              <a:defRPr sz="479"/>
            </a:lvl3pPr>
            <a:lvl4pPr marL="273634" indent="0">
              <a:buNone/>
              <a:defRPr sz="399"/>
            </a:lvl4pPr>
            <a:lvl5pPr marL="364846" indent="0">
              <a:buNone/>
              <a:defRPr sz="399"/>
            </a:lvl5pPr>
            <a:lvl6pPr marL="456057" indent="0">
              <a:buNone/>
              <a:defRPr sz="399"/>
            </a:lvl6pPr>
            <a:lvl7pPr marL="547268" indent="0">
              <a:buNone/>
              <a:defRPr sz="399"/>
            </a:lvl7pPr>
            <a:lvl8pPr marL="638480" indent="0">
              <a:buNone/>
              <a:defRPr sz="399"/>
            </a:lvl8pPr>
            <a:lvl9pPr marL="729691" indent="0">
              <a:buNone/>
              <a:defRPr sz="399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5" y="410527"/>
            <a:ext cx="1393179" cy="760553"/>
          </a:xfrm>
        </p:spPr>
        <p:txBody>
          <a:bodyPr/>
          <a:lstStyle>
            <a:lvl1pPr marL="0" indent="0">
              <a:buNone/>
              <a:defRPr sz="319"/>
            </a:lvl1pPr>
            <a:lvl2pPr marL="91211" indent="0">
              <a:buNone/>
              <a:defRPr sz="279"/>
            </a:lvl2pPr>
            <a:lvl3pPr marL="182423" indent="0">
              <a:buNone/>
              <a:defRPr sz="239"/>
            </a:lvl3pPr>
            <a:lvl4pPr marL="273634" indent="0">
              <a:buNone/>
              <a:defRPr sz="200"/>
            </a:lvl4pPr>
            <a:lvl5pPr marL="364846" indent="0">
              <a:buNone/>
              <a:defRPr sz="200"/>
            </a:lvl5pPr>
            <a:lvl6pPr marL="456057" indent="0">
              <a:buNone/>
              <a:defRPr sz="200"/>
            </a:lvl6pPr>
            <a:lvl7pPr marL="547268" indent="0">
              <a:buNone/>
              <a:defRPr sz="200"/>
            </a:lvl7pPr>
            <a:lvl8pPr marL="638480" indent="0">
              <a:buNone/>
              <a:defRPr sz="200"/>
            </a:lvl8pPr>
            <a:lvl9pPr marL="729691" indent="0">
              <a:buNone/>
              <a:defRPr sz="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6972" y="72856"/>
            <a:ext cx="3725645" cy="2644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6972" y="364280"/>
            <a:ext cx="3725645" cy="8682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6972" y="1268327"/>
            <a:ext cx="971907" cy="728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0864" y="1268327"/>
            <a:ext cx="1457861" cy="728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0709" y="1268327"/>
            <a:ext cx="971907" cy="728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8632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182423" rtl="0" eaLnBrk="1" latinLnBrk="0" hangingPunct="1">
        <a:lnSpc>
          <a:spcPct val="90000"/>
        </a:lnSpc>
        <a:spcBef>
          <a:spcPct val="0"/>
        </a:spcBef>
        <a:buNone/>
        <a:defRPr sz="87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6" indent="-45606" algn="l" defTabSz="182423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559" kern="1200">
          <a:solidFill>
            <a:schemeClr val="tx1"/>
          </a:solidFill>
          <a:latin typeface="+mn-lt"/>
          <a:ea typeface="+mn-ea"/>
          <a:cs typeface="+mn-cs"/>
        </a:defRPr>
      </a:lvl1pPr>
      <a:lvl2pPr marL="136817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479" kern="1200">
          <a:solidFill>
            <a:schemeClr val="tx1"/>
          </a:solidFill>
          <a:latin typeface="+mn-lt"/>
          <a:ea typeface="+mn-ea"/>
          <a:cs typeface="+mn-cs"/>
        </a:defRPr>
      </a:lvl2pPr>
      <a:lvl3pPr marL="228029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99" kern="1200">
          <a:solidFill>
            <a:schemeClr val="tx1"/>
          </a:solidFill>
          <a:latin typeface="+mn-lt"/>
          <a:ea typeface="+mn-ea"/>
          <a:cs typeface="+mn-cs"/>
        </a:defRPr>
      </a:lvl3pPr>
      <a:lvl4pPr marL="319240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59" kern="1200">
          <a:solidFill>
            <a:schemeClr val="tx1"/>
          </a:solidFill>
          <a:latin typeface="+mn-lt"/>
          <a:ea typeface="+mn-ea"/>
          <a:cs typeface="+mn-cs"/>
        </a:defRPr>
      </a:lvl4pPr>
      <a:lvl5pPr marL="410451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59" kern="1200">
          <a:solidFill>
            <a:schemeClr val="tx1"/>
          </a:solidFill>
          <a:latin typeface="+mn-lt"/>
          <a:ea typeface="+mn-ea"/>
          <a:cs typeface="+mn-cs"/>
        </a:defRPr>
      </a:lvl5pPr>
      <a:lvl6pPr marL="501663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59" kern="1200">
          <a:solidFill>
            <a:schemeClr val="tx1"/>
          </a:solidFill>
          <a:latin typeface="+mn-lt"/>
          <a:ea typeface="+mn-ea"/>
          <a:cs typeface="+mn-cs"/>
        </a:defRPr>
      </a:lvl6pPr>
      <a:lvl7pPr marL="592874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59" kern="1200">
          <a:solidFill>
            <a:schemeClr val="tx1"/>
          </a:solidFill>
          <a:latin typeface="+mn-lt"/>
          <a:ea typeface="+mn-ea"/>
          <a:cs typeface="+mn-cs"/>
        </a:defRPr>
      </a:lvl7pPr>
      <a:lvl8pPr marL="684086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59" kern="1200">
          <a:solidFill>
            <a:schemeClr val="tx1"/>
          </a:solidFill>
          <a:latin typeface="+mn-lt"/>
          <a:ea typeface="+mn-ea"/>
          <a:cs typeface="+mn-cs"/>
        </a:defRPr>
      </a:lvl8pPr>
      <a:lvl9pPr marL="775297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1pPr>
      <a:lvl2pPr marL="91211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2pPr>
      <a:lvl3pPr marL="182423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3pPr>
      <a:lvl4pPr marL="273634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4pPr>
      <a:lvl5pPr marL="364846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5pPr>
      <a:lvl6pPr marL="456057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6pPr>
      <a:lvl7pPr marL="547268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7pPr>
      <a:lvl8pPr marL="638480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8pPr>
      <a:lvl9pPr marL="729691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罐形 4"/>
          <p:cNvSpPr/>
          <p:nvPr/>
        </p:nvSpPr>
        <p:spPr>
          <a:xfrm>
            <a:off x="1038706" y="74607"/>
            <a:ext cx="539244" cy="333446"/>
          </a:xfrm>
          <a:prstGeom prst="can">
            <a:avLst>
              <a:gd name="adj" fmla="val 30689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场景同现</a:t>
            </a:r>
            <a:endParaRPr kumimoji="1" lang="en-US" altLang="zh-CN" sz="600" dirty="0">
              <a:solidFill>
                <a:schemeClr val="tx1"/>
              </a:solidFill>
            </a:endParaRPr>
          </a:p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软件关联库</a:t>
            </a:r>
          </a:p>
        </p:txBody>
      </p:sp>
      <p:sp>
        <p:nvSpPr>
          <p:cNvPr id="6" name="平行四边形 5"/>
          <p:cNvSpPr/>
          <p:nvPr/>
        </p:nvSpPr>
        <p:spPr>
          <a:xfrm>
            <a:off x="376238" y="595061"/>
            <a:ext cx="494568" cy="208590"/>
          </a:xfrm>
          <a:prstGeom prst="parallelogram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12005" rIns="0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>
                <a:solidFill>
                  <a:schemeClr val="tx1"/>
                </a:solidFill>
              </a:rPr>
              <a:t>给定项目</a:t>
            </a:r>
            <a:endParaRPr kumimoji="1" lang="zh-CN" altLang="en-US" sz="600" dirty="0">
              <a:solidFill>
                <a:schemeClr val="tx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51415" y="550605"/>
            <a:ext cx="516223" cy="297500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搜索</a:t>
            </a:r>
            <a:endParaRPr kumimoji="1" lang="en-US" altLang="zh-CN" sz="600" dirty="0">
              <a:solidFill>
                <a:schemeClr val="tx1"/>
              </a:solidFill>
            </a:endParaRPr>
          </a:p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关联项目</a:t>
            </a:r>
          </a:p>
        </p:txBody>
      </p:sp>
      <p:sp>
        <p:nvSpPr>
          <p:cNvPr id="12" name="平行四边形 11"/>
          <p:cNvSpPr/>
          <p:nvPr/>
        </p:nvSpPr>
        <p:spPr>
          <a:xfrm>
            <a:off x="1795467" y="595297"/>
            <a:ext cx="614363" cy="208118"/>
          </a:xfrm>
          <a:prstGeom prst="parallelogram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12005" rIns="0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关联项目列表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2616562" y="550605"/>
            <a:ext cx="443415" cy="297500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推荐</a:t>
            </a:r>
            <a:endParaRPr kumimoji="1" lang="en-US" altLang="zh-CN" sz="600" dirty="0">
              <a:solidFill>
                <a:schemeClr val="tx1"/>
              </a:solidFill>
            </a:endParaRPr>
          </a:p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审查者</a:t>
            </a:r>
          </a:p>
        </p:txBody>
      </p:sp>
      <p:sp>
        <p:nvSpPr>
          <p:cNvPr id="18" name="平行四边形 17"/>
          <p:cNvSpPr/>
          <p:nvPr/>
        </p:nvSpPr>
        <p:spPr>
          <a:xfrm>
            <a:off x="3247548" y="595297"/>
            <a:ext cx="619604" cy="208118"/>
          </a:xfrm>
          <a:prstGeom prst="parallelogram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12005" rIns="0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审查者列表</a:t>
            </a:r>
          </a:p>
        </p:txBody>
      </p:sp>
      <p:sp>
        <p:nvSpPr>
          <p:cNvPr id="24" name="罐形 23"/>
          <p:cNvSpPr/>
          <p:nvPr/>
        </p:nvSpPr>
        <p:spPr>
          <a:xfrm>
            <a:off x="1038706" y="977035"/>
            <a:ext cx="539244" cy="333446"/>
          </a:xfrm>
          <a:prstGeom prst="can">
            <a:avLst>
              <a:gd name="adj" fmla="val 30689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技术依赖</a:t>
            </a:r>
            <a:endParaRPr kumimoji="1" lang="en-US" altLang="zh-CN" sz="600" dirty="0">
              <a:solidFill>
                <a:schemeClr val="tx1"/>
              </a:solidFill>
            </a:endParaRPr>
          </a:p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软件关联库</a:t>
            </a:r>
          </a:p>
        </p:txBody>
      </p:sp>
      <p:cxnSp>
        <p:nvCxnSpPr>
          <p:cNvPr id="26" name="直线箭头连接符 25"/>
          <p:cNvCxnSpPr>
            <a:stCxn id="6" idx="2"/>
            <a:endCxn id="7" idx="1"/>
          </p:cNvCxnSpPr>
          <p:nvPr/>
        </p:nvCxnSpPr>
        <p:spPr>
          <a:xfrm flipV="1">
            <a:off x="844736" y="699359"/>
            <a:ext cx="206679" cy="1"/>
          </a:xfrm>
          <a:prstGeom prst="straightConnector1">
            <a:avLst/>
          </a:prstGeom>
          <a:noFill/>
          <a:ln w="1270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线箭头连接符 27"/>
          <p:cNvCxnSpPr>
            <a:stCxn id="5" idx="3"/>
            <a:endCxn id="7" idx="0"/>
          </p:cNvCxnSpPr>
          <p:nvPr/>
        </p:nvCxnSpPr>
        <p:spPr>
          <a:xfrm>
            <a:off x="1308332" y="408053"/>
            <a:ext cx="1195" cy="142552"/>
          </a:xfrm>
          <a:prstGeom prst="straightConnector1">
            <a:avLst/>
          </a:prstGeom>
          <a:noFill/>
          <a:ln w="1270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线箭头连接符 29"/>
          <p:cNvCxnSpPr>
            <a:stCxn id="24" idx="1"/>
            <a:endCxn id="7" idx="2"/>
          </p:cNvCxnSpPr>
          <p:nvPr/>
        </p:nvCxnSpPr>
        <p:spPr>
          <a:xfrm flipV="1">
            <a:off x="1308332" y="848105"/>
            <a:ext cx="1195" cy="128930"/>
          </a:xfrm>
          <a:prstGeom prst="straightConnector1">
            <a:avLst/>
          </a:prstGeom>
          <a:noFill/>
          <a:ln w="1270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线箭头连接符 31"/>
          <p:cNvCxnSpPr>
            <a:stCxn id="7" idx="3"/>
            <a:endCxn id="12" idx="5"/>
          </p:cNvCxnSpPr>
          <p:nvPr/>
        </p:nvCxnSpPr>
        <p:spPr>
          <a:xfrm>
            <a:off x="1567638" y="699359"/>
            <a:ext cx="253843" cy="1"/>
          </a:xfrm>
          <a:prstGeom prst="straightConnector1">
            <a:avLst/>
          </a:prstGeom>
          <a:noFill/>
          <a:ln w="1270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线箭头连接符 33"/>
          <p:cNvCxnSpPr>
            <a:stCxn id="12" idx="2"/>
            <a:endCxn id="14" idx="1"/>
          </p:cNvCxnSpPr>
          <p:nvPr/>
        </p:nvCxnSpPr>
        <p:spPr>
          <a:xfrm flipV="1">
            <a:off x="2383815" y="699359"/>
            <a:ext cx="232747" cy="1"/>
          </a:xfrm>
          <a:prstGeom prst="straightConnector1">
            <a:avLst/>
          </a:prstGeom>
          <a:noFill/>
          <a:ln w="1270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线箭头连接符 35"/>
          <p:cNvCxnSpPr>
            <a:stCxn id="14" idx="3"/>
            <a:endCxn id="18" idx="5"/>
          </p:cNvCxnSpPr>
          <p:nvPr/>
        </p:nvCxnSpPr>
        <p:spPr>
          <a:xfrm>
            <a:off x="3059973" y="699359"/>
            <a:ext cx="213590" cy="1"/>
          </a:xfrm>
          <a:prstGeom prst="straightConnector1">
            <a:avLst/>
          </a:prstGeom>
          <a:noFill/>
          <a:ln w="1270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平行四边形 15"/>
          <p:cNvSpPr/>
          <p:nvPr/>
        </p:nvSpPr>
        <p:spPr>
          <a:xfrm>
            <a:off x="2535472" y="982997"/>
            <a:ext cx="605595" cy="208118"/>
          </a:xfrm>
          <a:prstGeom prst="parallelogram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12005" rIns="0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活跃贡献者</a:t>
            </a:r>
          </a:p>
        </p:txBody>
      </p:sp>
      <p:sp>
        <p:nvSpPr>
          <p:cNvPr id="17" name="平行四边形 16"/>
          <p:cNvSpPr/>
          <p:nvPr/>
        </p:nvSpPr>
        <p:spPr>
          <a:xfrm>
            <a:off x="2535471" y="184925"/>
            <a:ext cx="605595" cy="208118"/>
          </a:xfrm>
          <a:prstGeom prst="parallelogram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12005" rIns="0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核心贡献者</a:t>
            </a:r>
          </a:p>
        </p:txBody>
      </p:sp>
      <p:cxnSp>
        <p:nvCxnSpPr>
          <p:cNvPr id="31" name="直线箭头连接符 30"/>
          <p:cNvCxnSpPr>
            <a:stCxn id="17" idx="4"/>
            <a:endCxn id="14" idx="0"/>
          </p:cNvCxnSpPr>
          <p:nvPr/>
        </p:nvCxnSpPr>
        <p:spPr>
          <a:xfrm>
            <a:off x="2838269" y="393043"/>
            <a:ext cx="1" cy="157562"/>
          </a:xfrm>
          <a:prstGeom prst="straightConnector1">
            <a:avLst/>
          </a:prstGeom>
          <a:noFill/>
          <a:ln w="1270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线箭头连接符 34"/>
          <p:cNvCxnSpPr/>
          <p:nvPr/>
        </p:nvCxnSpPr>
        <p:spPr>
          <a:xfrm flipV="1">
            <a:off x="2838265" y="848105"/>
            <a:ext cx="0" cy="134892"/>
          </a:xfrm>
          <a:prstGeom prst="straightConnector1">
            <a:avLst/>
          </a:prstGeom>
          <a:noFill/>
          <a:ln w="1270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957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465</TotalTime>
  <Words>26</Words>
  <Application>Microsoft Macintosh PowerPoint</Application>
  <PresentationFormat>自定义</PresentationFormat>
  <Paragraphs>14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DengXian</vt:lpstr>
      <vt:lpstr>等线</vt:lpstr>
      <vt:lpstr>等线 Light</vt:lpstr>
      <vt:lpstr>Arial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李志星</dc:creator>
  <cp:lastModifiedBy>李志星</cp:lastModifiedBy>
  <cp:revision>108</cp:revision>
  <dcterms:created xsi:type="dcterms:W3CDTF">2017-10-21T01:08:45Z</dcterms:created>
  <dcterms:modified xsi:type="dcterms:W3CDTF">2017-11-09T01:37:42Z</dcterms:modified>
</cp:coreProperties>
</file>