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sldIdLst>
    <p:sldId id="258" r:id="rId2"/>
  </p:sldIdLst>
  <p:sldSz cx="4319588" cy="1800225"/>
  <p:notesSz cx="6858000" cy="9144000"/>
  <p:defaultTextStyle>
    <a:defPPr>
      <a:defRPr lang="zh-CN"/>
    </a:defPPr>
    <a:lvl1pPr marL="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5"/>
    <p:restoredTop sz="94643"/>
  </p:normalViewPr>
  <p:slideViewPr>
    <p:cSldViewPr snapToGrid="0" snapToObjects="1">
      <p:cViewPr>
        <p:scale>
          <a:sx n="267" d="100"/>
          <a:sy n="267" d="100"/>
        </p:scale>
        <p:origin x="464" y="1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E0F4E-2652-BD46-A352-47EF15121C1B}" type="datetimeFigureOut">
              <a:rPr kumimoji="1" lang="zh-CN" altLang="en-US" smtClean="0"/>
              <a:t>2017/11/14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273050" y="1143000"/>
            <a:ext cx="7404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B7C92-28CB-7C47-916D-A58F2A81A2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3438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294620"/>
            <a:ext cx="3239691" cy="626745"/>
          </a:xfrm>
        </p:spPr>
        <p:txBody>
          <a:bodyPr anchor="b"/>
          <a:lstStyle>
            <a:lvl1pPr algn="ctr">
              <a:defRPr sz="15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945535"/>
            <a:ext cx="3239691" cy="434638"/>
          </a:xfrm>
        </p:spPr>
        <p:txBody>
          <a:bodyPr/>
          <a:lstStyle>
            <a:lvl1pPr marL="0" indent="0" algn="ctr">
              <a:buNone/>
              <a:defRPr sz="630"/>
            </a:lvl1pPr>
            <a:lvl2pPr marL="120015" indent="0" algn="ctr">
              <a:buNone/>
              <a:defRPr sz="525"/>
            </a:lvl2pPr>
            <a:lvl3pPr marL="240030" indent="0" algn="ctr">
              <a:buNone/>
              <a:defRPr sz="472"/>
            </a:lvl3pPr>
            <a:lvl4pPr marL="360045" indent="0" algn="ctr">
              <a:buNone/>
              <a:defRPr sz="420"/>
            </a:lvl4pPr>
            <a:lvl5pPr marL="480060" indent="0" algn="ctr">
              <a:buNone/>
              <a:defRPr sz="420"/>
            </a:lvl5pPr>
            <a:lvl6pPr marL="600075" indent="0" algn="ctr">
              <a:buNone/>
              <a:defRPr sz="420"/>
            </a:lvl6pPr>
            <a:lvl7pPr marL="720090" indent="0" algn="ctr">
              <a:buNone/>
              <a:defRPr sz="420"/>
            </a:lvl7pPr>
            <a:lvl8pPr marL="840105" indent="0" algn="ctr">
              <a:buNone/>
              <a:defRPr sz="420"/>
            </a:lvl8pPr>
            <a:lvl9pPr marL="960120" indent="0" algn="ctr">
              <a:buNone/>
              <a:defRPr sz="42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95846"/>
            <a:ext cx="931411" cy="152560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95846"/>
            <a:ext cx="2740239" cy="15256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448807"/>
            <a:ext cx="3725645" cy="748843"/>
          </a:xfrm>
        </p:spPr>
        <p:txBody>
          <a:bodyPr anchor="b"/>
          <a:lstStyle>
            <a:lvl1pPr>
              <a:defRPr sz="15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1204734"/>
            <a:ext cx="3725645" cy="393799"/>
          </a:xfrm>
        </p:spPr>
        <p:txBody>
          <a:bodyPr/>
          <a:lstStyle>
            <a:lvl1pPr marL="0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1pPr>
            <a:lvl2pPr marL="120015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2pPr>
            <a:lvl3pPr marL="240030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3pPr>
            <a:lvl4pPr marL="36004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4pPr>
            <a:lvl5pPr marL="48006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5pPr>
            <a:lvl6pPr marL="60007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6pPr>
            <a:lvl7pPr marL="72009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7pPr>
            <a:lvl8pPr marL="84010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8pPr>
            <a:lvl9pPr marL="96012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479227"/>
            <a:ext cx="1835825" cy="1142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479227"/>
            <a:ext cx="1835825" cy="1142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95846"/>
            <a:ext cx="3725645" cy="3479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441305"/>
            <a:ext cx="1827388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657582"/>
            <a:ext cx="1827388" cy="9672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441305"/>
            <a:ext cx="1836388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657582"/>
            <a:ext cx="1836388" cy="9672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120015"/>
            <a:ext cx="1393179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259199"/>
            <a:ext cx="2186791" cy="1279327"/>
          </a:xfrm>
        </p:spPr>
        <p:txBody>
          <a:bodyPr/>
          <a:lstStyle>
            <a:lvl1pPr>
              <a:defRPr sz="840"/>
            </a:lvl1pPr>
            <a:lvl2pPr>
              <a:defRPr sz="735"/>
            </a:lvl2pPr>
            <a:lvl3pPr>
              <a:defRPr sz="630"/>
            </a:lvl3pPr>
            <a:lvl4pPr>
              <a:defRPr sz="525"/>
            </a:lvl4pPr>
            <a:lvl5pPr>
              <a:defRPr sz="525"/>
            </a:lvl5pPr>
            <a:lvl6pPr>
              <a:defRPr sz="525"/>
            </a:lvl6pPr>
            <a:lvl7pPr>
              <a:defRPr sz="525"/>
            </a:lvl7pPr>
            <a:lvl8pPr>
              <a:defRPr sz="525"/>
            </a:lvl8pPr>
            <a:lvl9pPr>
              <a:defRPr sz="5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540067"/>
            <a:ext cx="1393179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120015"/>
            <a:ext cx="1393179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259199"/>
            <a:ext cx="2186791" cy="1279327"/>
          </a:xfrm>
        </p:spPr>
        <p:txBody>
          <a:bodyPr anchor="t"/>
          <a:lstStyle>
            <a:lvl1pPr marL="0" indent="0">
              <a:buNone/>
              <a:defRPr sz="840"/>
            </a:lvl1pPr>
            <a:lvl2pPr marL="120015" indent="0">
              <a:buNone/>
              <a:defRPr sz="735"/>
            </a:lvl2pPr>
            <a:lvl3pPr marL="240030" indent="0">
              <a:buNone/>
              <a:defRPr sz="630"/>
            </a:lvl3pPr>
            <a:lvl4pPr marL="360045" indent="0">
              <a:buNone/>
              <a:defRPr sz="525"/>
            </a:lvl4pPr>
            <a:lvl5pPr marL="480060" indent="0">
              <a:buNone/>
              <a:defRPr sz="525"/>
            </a:lvl5pPr>
            <a:lvl6pPr marL="600075" indent="0">
              <a:buNone/>
              <a:defRPr sz="525"/>
            </a:lvl6pPr>
            <a:lvl7pPr marL="720090" indent="0">
              <a:buNone/>
              <a:defRPr sz="525"/>
            </a:lvl7pPr>
            <a:lvl8pPr marL="840105" indent="0">
              <a:buNone/>
              <a:defRPr sz="525"/>
            </a:lvl8pPr>
            <a:lvl9pPr marL="960120" indent="0">
              <a:buNone/>
              <a:defRPr sz="525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540067"/>
            <a:ext cx="1393179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95846"/>
            <a:ext cx="3725645" cy="347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479227"/>
            <a:ext cx="3725645" cy="1142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1668542"/>
            <a:ext cx="971907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5127"/>
              <a:t>11/14/17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1668542"/>
            <a:ext cx="1457861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1668542"/>
            <a:ext cx="971907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512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556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240030" rtl="0" eaLnBrk="1" latinLnBrk="0" hangingPunct="1">
        <a:lnSpc>
          <a:spcPct val="90000"/>
        </a:lnSpc>
        <a:spcBef>
          <a:spcPct val="0"/>
        </a:spcBef>
        <a:buNone/>
        <a:defRPr sz="11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8" indent="-60008" algn="l" defTabSz="24003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735" kern="1200">
          <a:solidFill>
            <a:schemeClr val="tx1"/>
          </a:solidFill>
          <a:latin typeface="+mn-lt"/>
          <a:ea typeface="+mn-ea"/>
          <a:cs typeface="+mn-cs"/>
        </a:defRPr>
      </a:lvl1pPr>
      <a:lvl2pPr marL="18002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2pPr>
      <a:lvl3pPr marL="30003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2005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54006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6008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8009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90011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102012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1pPr>
      <a:lvl2pPr marL="12001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6004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48006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0007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2009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84010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96012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右箭头 4"/>
          <p:cNvSpPr/>
          <p:nvPr/>
        </p:nvSpPr>
        <p:spPr>
          <a:xfrm>
            <a:off x="576112" y="711891"/>
            <a:ext cx="3196467" cy="202099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38177" y="61464"/>
            <a:ext cx="2986085" cy="1686372"/>
          </a:xfrm>
          <a:prstGeom prst="roundRect">
            <a:avLst>
              <a:gd name="adj" fmla="val 7347"/>
            </a:avLst>
          </a:prstGeom>
          <a:noFill/>
          <a:ln w="952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36445" y="647494"/>
            <a:ext cx="506322" cy="330895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第一章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绪论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780450" y="594128"/>
            <a:ext cx="720000" cy="44474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第二章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大众贡献重复性检测技术</a:t>
            </a:r>
          </a:p>
        </p:txBody>
      </p:sp>
      <p:sp>
        <p:nvSpPr>
          <p:cNvPr id="39" name="圆角矩形 38"/>
          <p:cNvSpPr/>
          <p:nvPr/>
        </p:nvSpPr>
        <p:spPr>
          <a:xfrm>
            <a:off x="1761948" y="594124"/>
            <a:ext cx="720000" cy="44474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第三章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大众贡献审查点自动识别技术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2743446" y="594122"/>
            <a:ext cx="720000" cy="44475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第四章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跨项目的大众贡献审查者推荐技术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3772579" y="647491"/>
            <a:ext cx="507653" cy="330894"/>
          </a:xfrm>
          <a:prstGeom prst="round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7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第五章</a:t>
            </a:r>
            <a:endParaRPr kumimoji="1" lang="en-US" altLang="zh-CN" sz="7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endParaRPr kumimoji="1" lang="en-US" altLang="zh-CN" sz="2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总结与展望</a:t>
            </a:r>
          </a:p>
        </p:txBody>
      </p:sp>
      <p:sp>
        <p:nvSpPr>
          <p:cNvPr id="4" name="矩形 3"/>
          <p:cNvSpPr/>
          <p:nvPr/>
        </p:nvSpPr>
        <p:spPr>
          <a:xfrm>
            <a:off x="857301" y="131512"/>
            <a:ext cx="2667406" cy="217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000000"/>
                </a:solidFill>
                <a:latin typeface="SimSun" charset="-122"/>
                <a:ea typeface="SimSun" charset="-122"/>
                <a:cs typeface="SimSun" charset="-122"/>
              </a:rPr>
              <a:t>面向大众化协同开发的贡献审查关键技术研究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85799" y="528746"/>
            <a:ext cx="928686" cy="1090504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780450" y="1338264"/>
            <a:ext cx="720000" cy="231139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降低</a:t>
            </a:r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贡献审查的</a:t>
            </a:r>
            <a:endParaRPr kumimoji="1" lang="en-US" altLang="zh-CN" sz="6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重复性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1773855" y="1338264"/>
            <a:ext cx="720000" cy="231139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保证</a:t>
            </a:r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贡献审查的</a:t>
            </a:r>
            <a:endParaRPr kumimoji="1" lang="en-US" altLang="zh-CN" sz="6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全面性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2743446" y="1338264"/>
            <a:ext cx="720000" cy="231139"/>
          </a:xfrm>
          <a:prstGeom prst="round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提高</a:t>
            </a:r>
            <a:r>
              <a:rPr kumimoji="1" lang="zh-CN" altLang="en-US" sz="600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贡献审查的</a:t>
            </a:r>
            <a:endParaRPr kumimoji="1" lang="en-US" altLang="zh-CN" sz="600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  <a:p>
            <a:pPr algn="ctr"/>
            <a:r>
              <a:rPr kumimoji="1" lang="zh-CN" altLang="en-US" sz="600" b="1" dirty="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rPr>
              <a:t>兼容性</a:t>
            </a:r>
            <a:endParaRPr kumimoji="1" lang="en-US" altLang="zh-CN" sz="600" b="1" dirty="0">
              <a:solidFill>
                <a:schemeClr val="tx1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8" name="虚尾箭头 7"/>
          <p:cNvSpPr/>
          <p:nvPr/>
        </p:nvSpPr>
        <p:spPr>
          <a:xfrm rot="5400000">
            <a:off x="1052022" y="1139558"/>
            <a:ext cx="176861" cy="138112"/>
          </a:xfrm>
          <a:prstGeom prst="strip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671040" y="539467"/>
            <a:ext cx="928686" cy="1079784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虚尾箭头 46"/>
          <p:cNvSpPr/>
          <p:nvPr/>
        </p:nvSpPr>
        <p:spPr>
          <a:xfrm rot="5400000">
            <a:off x="2033520" y="1144575"/>
            <a:ext cx="176861" cy="138112"/>
          </a:xfrm>
          <a:prstGeom prst="strip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2652132" y="534706"/>
            <a:ext cx="928686" cy="1084547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虚尾箭头 49"/>
          <p:cNvSpPr/>
          <p:nvPr/>
        </p:nvSpPr>
        <p:spPr>
          <a:xfrm rot="5400000">
            <a:off x="3014612" y="1139812"/>
            <a:ext cx="176861" cy="138112"/>
          </a:xfrm>
          <a:prstGeom prst="strip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4073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</TotalTime>
  <Words>58</Words>
  <Application>Microsoft Macintosh PowerPoint</Application>
  <PresentationFormat>自定义</PresentationFormat>
  <Paragraphs>22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Calibri</vt:lpstr>
      <vt:lpstr>Calibri Light</vt:lpstr>
      <vt:lpstr>DengXian</vt:lpstr>
      <vt:lpstr>SimSun</vt:lpstr>
      <vt:lpstr>等线</vt:lpstr>
      <vt:lpstr>等线 Light</vt:lpstr>
      <vt:lpstr>Arial</vt:lpstr>
      <vt:lpstr>Office Theme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57</cp:revision>
  <dcterms:created xsi:type="dcterms:W3CDTF">2017-10-21T01:08:45Z</dcterms:created>
  <dcterms:modified xsi:type="dcterms:W3CDTF">2017-11-14T02:43:10Z</dcterms:modified>
</cp:coreProperties>
</file>