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sldIdLst>
    <p:sldId id="265" r:id="rId2"/>
    <p:sldId id="266" r:id="rId3"/>
  </p:sldIdLst>
  <p:sldSz cx="5759450" cy="4319588"/>
  <p:notesSz cx="6858000" cy="9144000"/>
  <p:defaultTextStyle>
    <a:defPPr>
      <a:defRPr lang="en-US"/>
    </a:defPPr>
    <a:lvl1pPr marL="0" algn="l" defTabSz="483751" rtl="0" eaLnBrk="1" latinLnBrk="0" hangingPunct="1">
      <a:defRPr sz="952" kern="1200">
        <a:solidFill>
          <a:schemeClr val="tx1"/>
        </a:solidFill>
        <a:latin typeface="+mn-lt"/>
        <a:ea typeface="+mn-ea"/>
        <a:cs typeface="+mn-cs"/>
      </a:defRPr>
    </a:lvl1pPr>
    <a:lvl2pPr marL="241875" algn="l" defTabSz="483751" rtl="0" eaLnBrk="1" latinLnBrk="0" hangingPunct="1">
      <a:defRPr sz="952" kern="1200">
        <a:solidFill>
          <a:schemeClr val="tx1"/>
        </a:solidFill>
        <a:latin typeface="+mn-lt"/>
        <a:ea typeface="+mn-ea"/>
        <a:cs typeface="+mn-cs"/>
      </a:defRPr>
    </a:lvl2pPr>
    <a:lvl3pPr marL="483751" algn="l" defTabSz="483751" rtl="0" eaLnBrk="1" latinLnBrk="0" hangingPunct="1">
      <a:defRPr sz="952" kern="1200">
        <a:solidFill>
          <a:schemeClr val="tx1"/>
        </a:solidFill>
        <a:latin typeface="+mn-lt"/>
        <a:ea typeface="+mn-ea"/>
        <a:cs typeface="+mn-cs"/>
      </a:defRPr>
    </a:lvl3pPr>
    <a:lvl4pPr marL="725626" algn="l" defTabSz="483751" rtl="0" eaLnBrk="1" latinLnBrk="0" hangingPunct="1">
      <a:defRPr sz="952" kern="1200">
        <a:solidFill>
          <a:schemeClr val="tx1"/>
        </a:solidFill>
        <a:latin typeface="+mn-lt"/>
        <a:ea typeface="+mn-ea"/>
        <a:cs typeface="+mn-cs"/>
      </a:defRPr>
    </a:lvl4pPr>
    <a:lvl5pPr marL="967502" algn="l" defTabSz="483751" rtl="0" eaLnBrk="1" latinLnBrk="0" hangingPunct="1">
      <a:defRPr sz="952" kern="1200">
        <a:solidFill>
          <a:schemeClr val="tx1"/>
        </a:solidFill>
        <a:latin typeface="+mn-lt"/>
        <a:ea typeface="+mn-ea"/>
        <a:cs typeface="+mn-cs"/>
      </a:defRPr>
    </a:lvl5pPr>
    <a:lvl6pPr marL="1209377" algn="l" defTabSz="483751" rtl="0" eaLnBrk="1" latinLnBrk="0" hangingPunct="1">
      <a:defRPr sz="952" kern="1200">
        <a:solidFill>
          <a:schemeClr val="tx1"/>
        </a:solidFill>
        <a:latin typeface="+mn-lt"/>
        <a:ea typeface="+mn-ea"/>
        <a:cs typeface="+mn-cs"/>
      </a:defRPr>
    </a:lvl6pPr>
    <a:lvl7pPr marL="1451252" algn="l" defTabSz="483751" rtl="0" eaLnBrk="1" latinLnBrk="0" hangingPunct="1">
      <a:defRPr sz="952" kern="1200">
        <a:solidFill>
          <a:schemeClr val="tx1"/>
        </a:solidFill>
        <a:latin typeface="+mn-lt"/>
        <a:ea typeface="+mn-ea"/>
        <a:cs typeface="+mn-cs"/>
      </a:defRPr>
    </a:lvl7pPr>
    <a:lvl8pPr marL="1693128" algn="l" defTabSz="483751" rtl="0" eaLnBrk="1" latinLnBrk="0" hangingPunct="1">
      <a:defRPr sz="952" kern="1200">
        <a:solidFill>
          <a:schemeClr val="tx1"/>
        </a:solidFill>
        <a:latin typeface="+mn-lt"/>
        <a:ea typeface="+mn-ea"/>
        <a:cs typeface="+mn-cs"/>
      </a:defRPr>
    </a:lvl8pPr>
    <a:lvl9pPr marL="1935003" algn="l" defTabSz="483751" rtl="0" eaLnBrk="1" latinLnBrk="0" hangingPunct="1">
      <a:defRPr sz="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0" userDrawn="1">
          <p15:clr>
            <a:srgbClr val="A4A3A4"/>
          </p15:clr>
        </p15:guide>
        <p15:guide id="2" pos="10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79"/>
    <a:srgbClr val="C133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5"/>
    <p:restoredTop sz="93544"/>
  </p:normalViewPr>
  <p:slideViewPr>
    <p:cSldViewPr snapToGrid="0" snapToObjects="1">
      <p:cViewPr>
        <p:scale>
          <a:sx n="150" d="100"/>
          <a:sy n="150" d="100"/>
        </p:scale>
        <p:origin x="1368" y="680"/>
      </p:cViewPr>
      <p:guideLst>
        <p:guide orient="horz" pos="1660"/>
        <p:guide pos="10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D1060E-1F4B-914A-AB12-78AC2409CE3F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FD0757-A923-3C42-B56F-521A7CBA15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53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83751" rtl="0" eaLnBrk="1" latinLnBrk="0" hangingPunct="1">
      <a:defRPr sz="635" kern="1200">
        <a:solidFill>
          <a:schemeClr val="tx1"/>
        </a:solidFill>
        <a:latin typeface="+mn-lt"/>
        <a:ea typeface="+mn-ea"/>
        <a:cs typeface="+mn-cs"/>
      </a:defRPr>
    </a:lvl1pPr>
    <a:lvl2pPr marL="241875" algn="l" defTabSz="483751" rtl="0" eaLnBrk="1" latinLnBrk="0" hangingPunct="1">
      <a:defRPr sz="635" kern="1200">
        <a:solidFill>
          <a:schemeClr val="tx1"/>
        </a:solidFill>
        <a:latin typeface="+mn-lt"/>
        <a:ea typeface="+mn-ea"/>
        <a:cs typeface="+mn-cs"/>
      </a:defRPr>
    </a:lvl2pPr>
    <a:lvl3pPr marL="483751" algn="l" defTabSz="483751" rtl="0" eaLnBrk="1" latinLnBrk="0" hangingPunct="1">
      <a:defRPr sz="635" kern="1200">
        <a:solidFill>
          <a:schemeClr val="tx1"/>
        </a:solidFill>
        <a:latin typeface="+mn-lt"/>
        <a:ea typeface="+mn-ea"/>
        <a:cs typeface="+mn-cs"/>
      </a:defRPr>
    </a:lvl3pPr>
    <a:lvl4pPr marL="725626" algn="l" defTabSz="483751" rtl="0" eaLnBrk="1" latinLnBrk="0" hangingPunct="1">
      <a:defRPr sz="635" kern="1200">
        <a:solidFill>
          <a:schemeClr val="tx1"/>
        </a:solidFill>
        <a:latin typeface="+mn-lt"/>
        <a:ea typeface="+mn-ea"/>
        <a:cs typeface="+mn-cs"/>
      </a:defRPr>
    </a:lvl4pPr>
    <a:lvl5pPr marL="967502" algn="l" defTabSz="483751" rtl="0" eaLnBrk="1" latinLnBrk="0" hangingPunct="1">
      <a:defRPr sz="635" kern="1200">
        <a:solidFill>
          <a:schemeClr val="tx1"/>
        </a:solidFill>
        <a:latin typeface="+mn-lt"/>
        <a:ea typeface="+mn-ea"/>
        <a:cs typeface="+mn-cs"/>
      </a:defRPr>
    </a:lvl5pPr>
    <a:lvl6pPr marL="1209377" algn="l" defTabSz="483751" rtl="0" eaLnBrk="1" latinLnBrk="0" hangingPunct="1">
      <a:defRPr sz="635" kern="1200">
        <a:solidFill>
          <a:schemeClr val="tx1"/>
        </a:solidFill>
        <a:latin typeface="+mn-lt"/>
        <a:ea typeface="+mn-ea"/>
        <a:cs typeface="+mn-cs"/>
      </a:defRPr>
    </a:lvl6pPr>
    <a:lvl7pPr marL="1451252" algn="l" defTabSz="483751" rtl="0" eaLnBrk="1" latinLnBrk="0" hangingPunct="1">
      <a:defRPr sz="635" kern="1200">
        <a:solidFill>
          <a:schemeClr val="tx1"/>
        </a:solidFill>
        <a:latin typeface="+mn-lt"/>
        <a:ea typeface="+mn-ea"/>
        <a:cs typeface="+mn-cs"/>
      </a:defRPr>
    </a:lvl7pPr>
    <a:lvl8pPr marL="1693128" algn="l" defTabSz="483751" rtl="0" eaLnBrk="1" latinLnBrk="0" hangingPunct="1">
      <a:defRPr sz="635" kern="1200">
        <a:solidFill>
          <a:schemeClr val="tx1"/>
        </a:solidFill>
        <a:latin typeface="+mn-lt"/>
        <a:ea typeface="+mn-ea"/>
        <a:cs typeface="+mn-cs"/>
      </a:defRPr>
    </a:lvl8pPr>
    <a:lvl9pPr marL="1935003" algn="l" defTabSz="483751" rtl="0" eaLnBrk="1" latinLnBrk="0" hangingPunct="1">
      <a:defRPr sz="63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D0757-A923-3C42-B56F-521A7CBA15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146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D0757-A923-3C42-B56F-521A7CBA15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576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59" y="706933"/>
            <a:ext cx="4895533" cy="1503857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2268784"/>
            <a:ext cx="4319588" cy="1042900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90" indent="0" algn="ctr">
              <a:buNone/>
              <a:defRPr sz="1260"/>
            </a:lvl2pPr>
            <a:lvl3pPr marL="575981" indent="0" algn="ctr">
              <a:buNone/>
              <a:defRPr sz="1134"/>
            </a:lvl3pPr>
            <a:lvl4pPr marL="863971" indent="0" algn="ctr">
              <a:buNone/>
              <a:defRPr sz="1008"/>
            </a:lvl4pPr>
            <a:lvl5pPr marL="1151961" indent="0" algn="ctr">
              <a:buNone/>
              <a:defRPr sz="1008"/>
            </a:lvl5pPr>
            <a:lvl6pPr marL="1439951" indent="0" algn="ctr">
              <a:buNone/>
              <a:defRPr sz="1008"/>
            </a:lvl6pPr>
            <a:lvl7pPr marL="1727942" indent="0" algn="ctr">
              <a:buNone/>
              <a:defRPr sz="1008"/>
            </a:lvl7pPr>
            <a:lvl8pPr marL="2015932" indent="0" algn="ctr">
              <a:buNone/>
              <a:defRPr sz="1008"/>
            </a:lvl8pPr>
            <a:lvl9pPr marL="2303922" indent="0" algn="ctr">
              <a:buNone/>
              <a:defRPr sz="1008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07" y="229978"/>
            <a:ext cx="1241881" cy="36606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3" y="229978"/>
            <a:ext cx="3653651" cy="36606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1076899"/>
            <a:ext cx="4967526" cy="1796828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2890725"/>
            <a:ext cx="4967526" cy="944910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9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81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7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6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5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94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92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1149890"/>
            <a:ext cx="2447766" cy="27407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1149890"/>
            <a:ext cx="2447766" cy="27407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229979"/>
            <a:ext cx="4967526" cy="8349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3" y="1058899"/>
            <a:ext cx="2436517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3" y="1577849"/>
            <a:ext cx="2436517" cy="23207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1058899"/>
            <a:ext cx="2448516" cy="518950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90" indent="0">
              <a:buNone/>
              <a:defRPr sz="1260" b="1"/>
            </a:lvl2pPr>
            <a:lvl3pPr marL="575981" indent="0">
              <a:buNone/>
              <a:defRPr sz="1134" b="1"/>
            </a:lvl3pPr>
            <a:lvl4pPr marL="863971" indent="0">
              <a:buNone/>
              <a:defRPr sz="1008" b="1"/>
            </a:lvl4pPr>
            <a:lvl5pPr marL="1151961" indent="0">
              <a:buNone/>
              <a:defRPr sz="1008" b="1"/>
            </a:lvl5pPr>
            <a:lvl6pPr marL="1439951" indent="0">
              <a:buNone/>
              <a:defRPr sz="1008" b="1"/>
            </a:lvl6pPr>
            <a:lvl7pPr marL="1727942" indent="0">
              <a:buNone/>
              <a:defRPr sz="1008" b="1"/>
            </a:lvl7pPr>
            <a:lvl8pPr marL="2015932" indent="0">
              <a:buNone/>
              <a:defRPr sz="1008" b="1"/>
            </a:lvl8pPr>
            <a:lvl9pPr marL="2303922" indent="0">
              <a:buNone/>
              <a:defRPr sz="100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1577849"/>
            <a:ext cx="2448516" cy="23207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287972"/>
            <a:ext cx="1857573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621942"/>
            <a:ext cx="2915722" cy="3069707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1295877"/>
            <a:ext cx="1857573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287972"/>
            <a:ext cx="1857573" cy="1007904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621942"/>
            <a:ext cx="2915722" cy="3069707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90" indent="0">
              <a:buNone/>
              <a:defRPr sz="1764"/>
            </a:lvl2pPr>
            <a:lvl3pPr marL="575981" indent="0">
              <a:buNone/>
              <a:defRPr sz="1512"/>
            </a:lvl3pPr>
            <a:lvl4pPr marL="863971" indent="0">
              <a:buNone/>
              <a:defRPr sz="1260"/>
            </a:lvl4pPr>
            <a:lvl5pPr marL="1151961" indent="0">
              <a:buNone/>
              <a:defRPr sz="1260"/>
            </a:lvl5pPr>
            <a:lvl6pPr marL="1439951" indent="0">
              <a:buNone/>
              <a:defRPr sz="1260"/>
            </a:lvl6pPr>
            <a:lvl7pPr marL="1727942" indent="0">
              <a:buNone/>
              <a:defRPr sz="1260"/>
            </a:lvl7pPr>
            <a:lvl8pPr marL="2015932" indent="0">
              <a:buNone/>
              <a:defRPr sz="1260"/>
            </a:lvl8pPr>
            <a:lvl9pPr marL="2303922" indent="0">
              <a:buNone/>
              <a:defRPr sz="126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2" y="1295877"/>
            <a:ext cx="1857573" cy="2400771"/>
          </a:xfrm>
        </p:spPr>
        <p:txBody>
          <a:bodyPr/>
          <a:lstStyle>
            <a:lvl1pPr marL="0" indent="0">
              <a:buNone/>
              <a:defRPr sz="1008"/>
            </a:lvl1pPr>
            <a:lvl2pPr marL="287990" indent="0">
              <a:buNone/>
              <a:defRPr sz="882"/>
            </a:lvl2pPr>
            <a:lvl3pPr marL="575981" indent="0">
              <a:buNone/>
              <a:defRPr sz="756"/>
            </a:lvl3pPr>
            <a:lvl4pPr marL="863971" indent="0">
              <a:buNone/>
              <a:defRPr sz="630"/>
            </a:lvl4pPr>
            <a:lvl5pPr marL="1151961" indent="0">
              <a:buNone/>
              <a:defRPr sz="630"/>
            </a:lvl5pPr>
            <a:lvl6pPr marL="1439951" indent="0">
              <a:buNone/>
              <a:defRPr sz="630"/>
            </a:lvl6pPr>
            <a:lvl7pPr marL="1727942" indent="0">
              <a:buNone/>
              <a:defRPr sz="630"/>
            </a:lvl7pPr>
            <a:lvl8pPr marL="2015932" indent="0">
              <a:buNone/>
              <a:defRPr sz="630"/>
            </a:lvl8pPr>
            <a:lvl9pPr marL="2303922" indent="0">
              <a:buNone/>
              <a:defRPr sz="63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229979"/>
            <a:ext cx="4967526" cy="834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1149890"/>
            <a:ext cx="4967526" cy="2740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4003619"/>
            <a:ext cx="1295876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58181-D21D-5B42-9ABC-7FC5F44A7C4E}" type="datetimeFigureOut">
              <a:rPr lang="en-US" smtClean="0"/>
              <a:t>10/30/17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4003619"/>
            <a:ext cx="1943814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4003619"/>
            <a:ext cx="1295876" cy="2299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302DD-F154-AD40-AD15-960411355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497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237065" y="84667"/>
            <a:ext cx="5325533" cy="4175653"/>
            <a:chOff x="1227971" y="830478"/>
            <a:chExt cx="3336962" cy="2682041"/>
          </a:xfrm>
        </p:grpSpPr>
        <p:sp>
          <p:nvSpPr>
            <p:cNvPr id="108" name="Rounded Rectangle 107"/>
            <p:cNvSpPr/>
            <p:nvPr/>
          </p:nvSpPr>
          <p:spPr>
            <a:xfrm>
              <a:off x="2980254" y="1214692"/>
              <a:ext cx="1584679" cy="1768457"/>
            </a:xfrm>
            <a:prstGeom prst="roundRect">
              <a:avLst/>
            </a:prstGeom>
            <a:solidFill>
              <a:schemeClr val="accent6">
                <a:lumMod val="75000"/>
                <a:alpha val="32000"/>
              </a:schemeClr>
            </a:solidFill>
            <a:ln w="2857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90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82" name="Rounded Rectangle 81"/>
            <p:cNvSpPr/>
            <p:nvPr/>
          </p:nvSpPr>
          <p:spPr>
            <a:xfrm>
              <a:off x="1227971" y="1223226"/>
              <a:ext cx="1584679" cy="1762940"/>
            </a:xfrm>
            <a:prstGeom prst="roundRect">
              <a:avLst/>
            </a:prstGeom>
            <a:solidFill>
              <a:srgbClr val="FF7E79">
                <a:alpha val="34000"/>
              </a:srgbClr>
            </a:solidFill>
            <a:ln w="2857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900">
                <a:latin typeface="SimSun" charset="-122"/>
                <a:ea typeface="SimSun" charset="-122"/>
                <a:cs typeface="SimSun" charset="-122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4869" y="2531975"/>
              <a:ext cx="159274" cy="155956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580" y="1471202"/>
              <a:ext cx="192999" cy="265724"/>
            </a:xfrm>
            <a:prstGeom prst="rect">
              <a:avLst/>
            </a:prstGeom>
          </p:spPr>
        </p:pic>
        <p:grpSp>
          <p:nvGrpSpPr>
            <p:cNvPr id="35" name="Group 34"/>
            <p:cNvGrpSpPr/>
            <p:nvPr/>
          </p:nvGrpSpPr>
          <p:grpSpPr>
            <a:xfrm>
              <a:off x="2593049" y="2506309"/>
              <a:ext cx="636269" cy="617066"/>
              <a:chOff x="1942789" y="3888419"/>
              <a:chExt cx="1572161" cy="1524712"/>
            </a:xfrm>
          </p:grpSpPr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42789" y="3888419"/>
                <a:ext cx="1524712" cy="1524712"/>
              </a:xfrm>
              <a:prstGeom prst="rect">
                <a:avLst/>
              </a:prstGeom>
            </p:spPr>
          </p:pic>
          <p:grpSp>
            <p:nvGrpSpPr>
              <p:cNvPr id="18" name="Group 17"/>
              <p:cNvGrpSpPr/>
              <p:nvPr/>
            </p:nvGrpSpPr>
            <p:grpSpPr>
              <a:xfrm>
                <a:off x="2995366" y="4805399"/>
                <a:ext cx="519584" cy="522490"/>
                <a:chOff x="5084946" y="5323917"/>
                <a:chExt cx="730108" cy="826741"/>
              </a:xfrm>
            </p:grpSpPr>
            <p:sp>
              <p:nvSpPr>
                <p:cNvPr id="17" name="Oval 16"/>
                <p:cNvSpPr/>
                <p:nvPr/>
              </p:nvSpPr>
              <p:spPr>
                <a:xfrm>
                  <a:off x="5084946" y="5323917"/>
                  <a:ext cx="730108" cy="82674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9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pic>
              <p:nvPicPr>
                <p:cNvPr id="11" name="Picture 10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58858" y="5492627"/>
                  <a:ext cx="382284" cy="489323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</p:grpSp>
        <p:grpSp>
          <p:nvGrpSpPr>
            <p:cNvPr id="34" name="Group 33"/>
            <p:cNvGrpSpPr/>
            <p:nvPr/>
          </p:nvGrpSpPr>
          <p:grpSpPr>
            <a:xfrm>
              <a:off x="2597524" y="830478"/>
              <a:ext cx="609930" cy="354839"/>
              <a:chOff x="-289977" y="3888419"/>
              <a:chExt cx="2203021" cy="1524712"/>
            </a:xfrm>
          </p:grpSpPr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89977" y="3888419"/>
                <a:ext cx="2186194" cy="1524712"/>
              </a:xfrm>
              <a:prstGeom prst="rect">
                <a:avLst/>
              </a:prstGeom>
            </p:spPr>
          </p:pic>
          <p:grpSp>
            <p:nvGrpSpPr>
              <p:cNvPr id="29" name="Group 28"/>
              <p:cNvGrpSpPr/>
              <p:nvPr/>
            </p:nvGrpSpPr>
            <p:grpSpPr>
              <a:xfrm>
                <a:off x="1405818" y="4805399"/>
                <a:ext cx="507226" cy="522490"/>
                <a:chOff x="6649211" y="1183938"/>
                <a:chExt cx="507226" cy="522490"/>
              </a:xfrm>
            </p:grpSpPr>
            <p:sp>
              <p:nvSpPr>
                <p:cNvPr id="27" name="Oval 26"/>
                <p:cNvSpPr/>
                <p:nvPr/>
              </p:nvSpPr>
              <p:spPr>
                <a:xfrm>
                  <a:off x="6649211" y="1183938"/>
                  <a:ext cx="507226" cy="5224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9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pic>
              <p:nvPicPr>
                <p:cNvPr id="19" name="Picture 18"/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48179" y="1290538"/>
                  <a:ext cx="309289" cy="30928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36" name="Group 35"/>
            <p:cNvGrpSpPr/>
            <p:nvPr/>
          </p:nvGrpSpPr>
          <p:grpSpPr>
            <a:xfrm>
              <a:off x="1343586" y="2258707"/>
              <a:ext cx="537130" cy="396780"/>
              <a:chOff x="3420930" y="3888419"/>
              <a:chExt cx="1551871" cy="1524712"/>
            </a:xfrm>
          </p:grpSpPr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0930" y="3888419"/>
                <a:ext cx="1524712" cy="1524712"/>
              </a:xfrm>
              <a:prstGeom prst="rect">
                <a:avLst/>
              </a:prstGeom>
            </p:spPr>
          </p:pic>
          <p:grpSp>
            <p:nvGrpSpPr>
              <p:cNvPr id="33" name="Group 32"/>
              <p:cNvGrpSpPr/>
              <p:nvPr/>
            </p:nvGrpSpPr>
            <p:grpSpPr>
              <a:xfrm>
                <a:off x="4453217" y="4805399"/>
                <a:ext cx="519584" cy="522490"/>
                <a:chOff x="9168312" y="1534994"/>
                <a:chExt cx="519584" cy="522490"/>
              </a:xfrm>
            </p:grpSpPr>
            <p:sp>
              <p:nvSpPr>
                <p:cNvPr id="31" name="Oval 30"/>
                <p:cNvSpPr/>
                <p:nvPr/>
              </p:nvSpPr>
              <p:spPr>
                <a:xfrm>
                  <a:off x="9168312" y="1534994"/>
                  <a:ext cx="519584" cy="5224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9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pic>
              <p:nvPicPr>
                <p:cNvPr id="8" name="Picture 7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78471" y="1638975"/>
                  <a:ext cx="314527" cy="314527"/>
                </a:xfrm>
                <a:prstGeom prst="rect">
                  <a:avLst/>
                </a:prstGeom>
                <a:effectLst>
                  <a:softEdge rad="12700"/>
                </a:effectLst>
              </p:spPr>
            </p:pic>
          </p:grpSp>
        </p:grpSp>
        <p:grpSp>
          <p:nvGrpSpPr>
            <p:cNvPr id="37" name="Group 36"/>
            <p:cNvGrpSpPr/>
            <p:nvPr/>
          </p:nvGrpSpPr>
          <p:grpSpPr>
            <a:xfrm>
              <a:off x="3972425" y="2270011"/>
              <a:ext cx="525897" cy="396780"/>
              <a:chOff x="3420930" y="3888419"/>
              <a:chExt cx="1551871" cy="1524712"/>
            </a:xfrm>
          </p:grpSpPr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0930" y="3888419"/>
                <a:ext cx="1524712" cy="1524712"/>
              </a:xfrm>
              <a:prstGeom prst="rect">
                <a:avLst/>
              </a:prstGeom>
            </p:spPr>
          </p:pic>
          <p:grpSp>
            <p:nvGrpSpPr>
              <p:cNvPr id="39" name="Group 38"/>
              <p:cNvGrpSpPr/>
              <p:nvPr/>
            </p:nvGrpSpPr>
            <p:grpSpPr>
              <a:xfrm>
                <a:off x="4453217" y="4805399"/>
                <a:ext cx="519584" cy="522490"/>
                <a:chOff x="9168312" y="1534994"/>
                <a:chExt cx="519584" cy="522490"/>
              </a:xfrm>
            </p:grpSpPr>
            <p:sp>
              <p:nvSpPr>
                <p:cNvPr id="40" name="Oval 39"/>
                <p:cNvSpPr/>
                <p:nvPr/>
              </p:nvSpPr>
              <p:spPr>
                <a:xfrm>
                  <a:off x="9168312" y="1534994"/>
                  <a:ext cx="519584" cy="5224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9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pic>
              <p:nvPicPr>
                <p:cNvPr id="41" name="Picture 40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78471" y="1638975"/>
                  <a:ext cx="314527" cy="314527"/>
                </a:xfrm>
                <a:prstGeom prst="rect">
                  <a:avLst/>
                </a:prstGeom>
                <a:effectLst>
                  <a:softEdge rad="12700"/>
                </a:effectLst>
              </p:spPr>
            </p:pic>
          </p:grpSp>
        </p:grpSp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8429" y="1477106"/>
              <a:ext cx="193000" cy="265724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7830" y="1567367"/>
              <a:ext cx="159274" cy="155956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7937" y="1577580"/>
              <a:ext cx="159274" cy="155956"/>
            </a:xfrm>
            <a:prstGeom prst="rect">
              <a:avLst/>
            </a:prstGeom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076286">
              <a:off x="2254583" y="1938927"/>
              <a:ext cx="334858" cy="199667"/>
            </a:xfrm>
            <a:prstGeom prst="rect">
              <a:avLst/>
            </a:prstGeom>
          </p:spPr>
        </p:pic>
        <p:grpSp>
          <p:nvGrpSpPr>
            <p:cNvPr id="55" name="Group 54"/>
            <p:cNvGrpSpPr/>
            <p:nvPr/>
          </p:nvGrpSpPr>
          <p:grpSpPr>
            <a:xfrm>
              <a:off x="1864119" y="1601106"/>
              <a:ext cx="214013" cy="216966"/>
              <a:chOff x="2721106" y="2054354"/>
              <a:chExt cx="528807" cy="536102"/>
            </a:xfrm>
          </p:grpSpPr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50728" y="2179293"/>
                <a:ext cx="304330" cy="304330"/>
              </a:xfrm>
              <a:prstGeom prst="rect">
                <a:avLst/>
              </a:prstGeom>
            </p:spPr>
          </p:pic>
          <p:sp>
            <p:nvSpPr>
              <p:cNvPr id="54" name="Oval 53"/>
              <p:cNvSpPr/>
              <p:nvPr/>
            </p:nvSpPr>
            <p:spPr>
              <a:xfrm>
                <a:off x="2721106" y="2054354"/>
                <a:ext cx="528807" cy="536102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9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3655474" y="1578227"/>
              <a:ext cx="214013" cy="216966"/>
              <a:chOff x="2721106" y="2054354"/>
              <a:chExt cx="528807" cy="536102"/>
            </a:xfrm>
          </p:grpSpPr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50728" y="2179293"/>
                <a:ext cx="304330" cy="304330"/>
              </a:xfrm>
              <a:prstGeom prst="rect">
                <a:avLst/>
              </a:prstGeom>
            </p:spPr>
          </p:pic>
          <p:sp>
            <p:nvSpPr>
              <p:cNvPr id="58" name="Oval 57"/>
              <p:cNvSpPr/>
              <p:nvPr/>
            </p:nvSpPr>
            <p:spPr>
              <a:xfrm>
                <a:off x="2721106" y="2054354"/>
                <a:ext cx="528807" cy="536102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9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</p:grpSp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57332" flipH="1">
              <a:off x="3173640" y="1926672"/>
              <a:ext cx="334858" cy="199667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7192" y="2533742"/>
              <a:ext cx="159274" cy="155956"/>
            </a:xfrm>
            <a:prstGeom prst="rect">
              <a:avLst/>
            </a:prstGeom>
          </p:spPr>
        </p:pic>
        <p:sp>
          <p:nvSpPr>
            <p:cNvPr id="85" name="TextBox 84"/>
            <p:cNvSpPr txBox="1"/>
            <p:nvPr/>
          </p:nvSpPr>
          <p:spPr>
            <a:xfrm>
              <a:off x="2653726" y="3110660"/>
              <a:ext cx="477308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原始代码库</a:t>
              </a:r>
              <a:endParaRPr lang="en-US" altLang="zh-CN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366924" y="2669388"/>
              <a:ext cx="477308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克隆代码库</a:t>
              </a:r>
              <a:endParaRPr lang="en-US" altLang="zh-CN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992556" y="2648068"/>
              <a:ext cx="477308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克隆代码库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rot="18544237">
              <a:off x="1401847" y="1858090"/>
              <a:ext cx="266876" cy="144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提交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 rot="3059513">
              <a:off x="4145908" y="1859248"/>
              <a:ext cx="266876" cy="144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提交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697035" y="1143977"/>
              <a:ext cx="441149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>
                  <a:latin typeface="SimSun" charset="-122"/>
                  <a:ea typeface="SimSun" charset="-122"/>
                  <a:cs typeface="SimSun" charset="-122"/>
                </a:rPr>
                <a:t>CI</a:t>
              </a:r>
              <a:r>
                <a:rPr lang="zh-CN" altLang="en-US" sz="900" dirty="0">
                  <a:latin typeface="SimSun" charset="-122"/>
                  <a:ea typeface="SimSun" charset="-122"/>
                  <a:cs typeface="SimSun" charset="-122"/>
                </a:rPr>
                <a:t> </a:t>
              </a:r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服务器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rot="1133912">
              <a:off x="1963943" y="2072975"/>
              <a:ext cx="260350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更新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 rot="19598253">
              <a:off x="3573609" y="2017161"/>
              <a:ext cx="260350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更新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9174" y="1822900"/>
              <a:ext cx="159274" cy="155956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8587" y="1838707"/>
              <a:ext cx="159274" cy="155956"/>
            </a:xfrm>
            <a:prstGeom prst="rect">
              <a:avLst/>
            </a:prstGeom>
          </p:spPr>
        </p:pic>
        <p:cxnSp>
          <p:nvCxnSpPr>
            <p:cNvPr id="107" name="Curved Connector 106"/>
            <p:cNvCxnSpPr>
              <a:stCxn id="58" idx="0"/>
              <a:endCxn id="20" idx="3"/>
            </p:cNvCxnSpPr>
            <p:nvPr/>
          </p:nvCxnSpPr>
          <p:spPr>
            <a:xfrm rot="16200000" flipV="1">
              <a:off x="3197474" y="1013220"/>
              <a:ext cx="570329" cy="559685"/>
            </a:xfrm>
            <a:prstGeom prst="curvedConnector2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urved Connector 108"/>
            <p:cNvCxnSpPr>
              <a:stCxn id="54" idx="0"/>
              <a:endCxn id="20" idx="1"/>
            </p:cNvCxnSpPr>
            <p:nvPr/>
          </p:nvCxnSpPr>
          <p:spPr>
            <a:xfrm rot="5400000" flipH="1" flipV="1">
              <a:off x="1987721" y="991303"/>
              <a:ext cx="593209" cy="626399"/>
            </a:xfrm>
            <a:prstGeom prst="curvedConnector2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 rot="20884737">
              <a:off x="2072237" y="1749997"/>
              <a:ext cx="404989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代码审查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 rot="943203">
              <a:off x="3273235" y="1762112"/>
              <a:ext cx="404989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代码审查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cxnSp>
          <p:nvCxnSpPr>
            <p:cNvPr id="128" name="Curved Connector 127"/>
            <p:cNvCxnSpPr>
              <a:stCxn id="51" idx="1"/>
              <a:endCxn id="16" idx="0"/>
            </p:cNvCxnSpPr>
            <p:nvPr/>
          </p:nvCxnSpPr>
          <p:spPr>
            <a:xfrm>
              <a:off x="2578034" y="2099501"/>
              <a:ext cx="323548" cy="406808"/>
            </a:xfrm>
            <a:prstGeom prst="curvedConnector2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Curved Connector 129"/>
            <p:cNvCxnSpPr>
              <a:stCxn id="68" idx="1"/>
              <a:endCxn id="16" idx="0"/>
            </p:cNvCxnSpPr>
            <p:nvPr/>
          </p:nvCxnSpPr>
          <p:spPr>
            <a:xfrm rot="10800000" flipV="1">
              <a:off x="2901583" y="2120238"/>
              <a:ext cx="300754" cy="386071"/>
            </a:xfrm>
            <a:prstGeom prst="curvedConnector2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urved Connector 133"/>
            <p:cNvCxnSpPr>
              <a:stCxn id="90" idx="2"/>
              <a:endCxn id="14" idx="3"/>
            </p:cNvCxnSpPr>
            <p:nvPr/>
          </p:nvCxnSpPr>
          <p:spPr>
            <a:xfrm rot="5400000">
              <a:off x="2604683" y="1291137"/>
              <a:ext cx="311823" cy="314031"/>
            </a:xfrm>
            <a:prstGeom prst="curvedConnector2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Curved Connector 135"/>
            <p:cNvCxnSpPr>
              <a:stCxn id="90" idx="2"/>
              <a:endCxn id="43" idx="1"/>
            </p:cNvCxnSpPr>
            <p:nvPr/>
          </p:nvCxnSpPr>
          <p:spPr>
            <a:xfrm rot="16200000" flipH="1">
              <a:off x="2884156" y="1325694"/>
              <a:ext cx="317727" cy="250820"/>
            </a:xfrm>
            <a:prstGeom prst="curvedConnector2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Curved Connector 137"/>
            <p:cNvCxnSpPr>
              <a:stCxn id="21" idx="0"/>
              <a:endCxn id="54" idx="2"/>
            </p:cNvCxnSpPr>
            <p:nvPr/>
          </p:nvCxnSpPr>
          <p:spPr>
            <a:xfrm rot="5400000" flipH="1" flipV="1">
              <a:off x="1461226" y="1855815"/>
              <a:ext cx="549118" cy="256667"/>
            </a:xfrm>
            <a:prstGeom prst="curvedConnector2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urved Connector 8"/>
            <p:cNvCxnSpPr>
              <a:stCxn id="38" idx="0"/>
              <a:endCxn id="58" idx="6"/>
            </p:cNvCxnSpPr>
            <p:nvPr/>
          </p:nvCxnSpPr>
          <p:spPr>
            <a:xfrm rot="16200000" flipV="1">
              <a:off x="3758479" y="1797718"/>
              <a:ext cx="583301" cy="361285"/>
            </a:xfrm>
            <a:prstGeom prst="curvedConnector2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urved Connector 46"/>
            <p:cNvCxnSpPr>
              <a:endCxn id="54" idx="4"/>
            </p:cNvCxnSpPr>
            <p:nvPr/>
          </p:nvCxnSpPr>
          <p:spPr>
            <a:xfrm rot="10800000">
              <a:off x="1971125" y="1818073"/>
              <a:ext cx="351870" cy="283606"/>
            </a:xfrm>
            <a:prstGeom prst="curvedConnector2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urved Connector 73"/>
            <p:cNvCxnSpPr>
              <a:endCxn id="58" idx="4"/>
            </p:cNvCxnSpPr>
            <p:nvPr/>
          </p:nvCxnSpPr>
          <p:spPr>
            <a:xfrm flipV="1">
              <a:off x="3433775" y="1795193"/>
              <a:ext cx="328706" cy="274696"/>
            </a:xfrm>
            <a:prstGeom prst="curvedConnector2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urved Connector 83"/>
            <p:cNvCxnSpPr>
              <a:stCxn id="16" idx="1"/>
              <a:endCxn id="21" idx="3"/>
            </p:cNvCxnSpPr>
            <p:nvPr/>
          </p:nvCxnSpPr>
          <p:spPr>
            <a:xfrm rot="10800000">
              <a:off x="1871316" y="2457097"/>
              <a:ext cx="721733" cy="357745"/>
            </a:xfrm>
            <a:prstGeom prst="curvedConnector3">
              <a:avLst>
                <a:gd name="adj1" fmla="val 50000"/>
              </a:avLst>
            </a:prstGeom>
            <a:ln w="28575"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urved Connector 96"/>
            <p:cNvCxnSpPr>
              <a:stCxn id="16" idx="3"/>
              <a:endCxn id="38" idx="1"/>
            </p:cNvCxnSpPr>
            <p:nvPr/>
          </p:nvCxnSpPr>
          <p:spPr>
            <a:xfrm flipV="1">
              <a:off x="3210115" y="2468401"/>
              <a:ext cx="762310" cy="346441"/>
            </a:xfrm>
            <a:prstGeom prst="curvedConnector3">
              <a:avLst/>
            </a:prstGeom>
            <a:ln w="28575"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0" name="Group 109"/>
            <p:cNvGrpSpPr/>
            <p:nvPr/>
          </p:nvGrpSpPr>
          <p:grpSpPr>
            <a:xfrm>
              <a:off x="1295818" y="3169441"/>
              <a:ext cx="405061" cy="180840"/>
              <a:chOff x="3420930" y="3980125"/>
              <a:chExt cx="1551871" cy="1524712"/>
            </a:xfrm>
          </p:grpSpPr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0930" y="3980125"/>
                <a:ext cx="1524713" cy="1524712"/>
              </a:xfrm>
              <a:prstGeom prst="rect">
                <a:avLst/>
              </a:prstGeom>
            </p:spPr>
          </p:pic>
          <p:grpSp>
            <p:nvGrpSpPr>
              <p:cNvPr id="113" name="Group 112"/>
              <p:cNvGrpSpPr/>
              <p:nvPr/>
            </p:nvGrpSpPr>
            <p:grpSpPr>
              <a:xfrm>
                <a:off x="4453217" y="4805399"/>
                <a:ext cx="519584" cy="522490"/>
                <a:chOff x="9168312" y="1534994"/>
                <a:chExt cx="519584" cy="522490"/>
              </a:xfrm>
            </p:grpSpPr>
            <p:sp>
              <p:nvSpPr>
                <p:cNvPr id="115" name="Oval 114"/>
                <p:cNvSpPr/>
                <p:nvPr/>
              </p:nvSpPr>
              <p:spPr>
                <a:xfrm>
                  <a:off x="9168312" y="1534994"/>
                  <a:ext cx="519584" cy="5224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9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pic>
              <p:nvPicPr>
                <p:cNvPr id="116" name="Picture 115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78471" y="1638975"/>
                  <a:ext cx="314527" cy="314527"/>
                </a:xfrm>
                <a:prstGeom prst="rect">
                  <a:avLst/>
                </a:prstGeom>
                <a:effectLst>
                  <a:softEdge rad="12700"/>
                </a:effectLst>
              </p:spPr>
            </p:pic>
          </p:grpSp>
        </p:grpSp>
        <p:grpSp>
          <p:nvGrpSpPr>
            <p:cNvPr id="127" name="Group 126"/>
            <p:cNvGrpSpPr/>
            <p:nvPr/>
          </p:nvGrpSpPr>
          <p:grpSpPr>
            <a:xfrm>
              <a:off x="2082836" y="3330853"/>
              <a:ext cx="405061" cy="180840"/>
              <a:chOff x="3420930" y="3980125"/>
              <a:chExt cx="1551871" cy="1524712"/>
            </a:xfrm>
          </p:grpSpPr>
          <p:pic>
            <p:nvPicPr>
              <p:cNvPr id="129" name="Picture 12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0930" y="3980125"/>
                <a:ext cx="1524713" cy="1524712"/>
              </a:xfrm>
              <a:prstGeom prst="rect">
                <a:avLst/>
              </a:prstGeom>
            </p:spPr>
          </p:pic>
          <p:grpSp>
            <p:nvGrpSpPr>
              <p:cNvPr id="131" name="Group 130"/>
              <p:cNvGrpSpPr/>
              <p:nvPr/>
            </p:nvGrpSpPr>
            <p:grpSpPr>
              <a:xfrm>
                <a:off x="4453217" y="4805399"/>
                <a:ext cx="519584" cy="522490"/>
                <a:chOff x="9168312" y="1534994"/>
                <a:chExt cx="519584" cy="522490"/>
              </a:xfrm>
            </p:grpSpPr>
            <p:sp>
              <p:nvSpPr>
                <p:cNvPr id="132" name="Oval 131"/>
                <p:cNvSpPr/>
                <p:nvPr/>
              </p:nvSpPr>
              <p:spPr>
                <a:xfrm>
                  <a:off x="9168312" y="1534994"/>
                  <a:ext cx="519584" cy="5224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9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pic>
              <p:nvPicPr>
                <p:cNvPr id="133" name="Picture 132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78471" y="1638975"/>
                  <a:ext cx="314527" cy="314527"/>
                </a:xfrm>
                <a:prstGeom prst="rect">
                  <a:avLst/>
                </a:prstGeom>
                <a:effectLst>
                  <a:softEdge rad="12700"/>
                </a:effectLst>
              </p:spPr>
            </p:pic>
          </p:grpSp>
        </p:grpSp>
        <p:grpSp>
          <p:nvGrpSpPr>
            <p:cNvPr id="135" name="Group 134"/>
            <p:cNvGrpSpPr/>
            <p:nvPr/>
          </p:nvGrpSpPr>
          <p:grpSpPr>
            <a:xfrm>
              <a:off x="3243074" y="3331679"/>
              <a:ext cx="405061" cy="180840"/>
              <a:chOff x="3420930" y="3980125"/>
              <a:chExt cx="1551871" cy="1524712"/>
            </a:xfrm>
          </p:grpSpPr>
          <p:pic>
            <p:nvPicPr>
              <p:cNvPr id="137" name="Picture 13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0930" y="3980125"/>
                <a:ext cx="1524713" cy="1524712"/>
              </a:xfrm>
              <a:prstGeom prst="rect">
                <a:avLst/>
              </a:prstGeom>
            </p:spPr>
          </p:pic>
          <p:grpSp>
            <p:nvGrpSpPr>
              <p:cNvPr id="139" name="Group 138"/>
              <p:cNvGrpSpPr/>
              <p:nvPr/>
            </p:nvGrpSpPr>
            <p:grpSpPr>
              <a:xfrm>
                <a:off x="4453217" y="4805399"/>
                <a:ext cx="519584" cy="522490"/>
                <a:chOff x="9168312" y="1534994"/>
                <a:chExt cx="519584" cy="522490"/>
              </a:xfrm>
            </p:grpSpPr>
            <p:sp>
              <p:nvSpPr>
                <p:cNvPr id="140" name="Oval 139"/>
                <p:cNvSpPr/>
                <p:nvPr/>
              </p:nvSpPr>
              <p:spPr>
                <a:xfrm>
                  <a:off x="9168312" y="1534994"/>
                  <a:ext cx="519584" cy="5224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9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pic>
              <p:nvPicPr>
                <p:cNvPr id="141" name="Picture 140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78471" y="1638975"/>
                  <a:ext cx="314527" cy="314527"/>
                </a:xfrm>
                <a:prstGeom prst="rect">
                  <a:avLst/>
                </a:prstGeom>
                <a:effectLst>
                  <a:softEdge rad="12700"/>
                </a:effectLst>
              </p:spPr>
            </p:pic>
          </p:grpSp>
        </p:grpSp>
        <p:grpSp>
          <p:nvGrpSpPr>
            <p:cNvPr id="142" name="Group 141"/>
            <p:cNvGrpSpPr/>
            <p:nvPr/>
          </p:nvGrpSpPr>
          <p:grpSpPr>
            <a:xfrm>
              <a:off x="4089466" y="3187780"/>
              <a:ext cx="405061" cy="180840"/>
              <a:chOff x="3420930" y="3980125"/>
              <a:chExt cx="1551871" cy="1524712"/>
            </a:xfrm>
          </p:grpSpPr>
          <p:pic>
            <p:nvPicPr>
              <p:cNvPr id="143" name="Picture 14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0930" y="3980125"/>
                <a:ext cx="1524713" cy="1524712"/>
              </a:xfrm>
              <a:prstGeom prst="rect">
                <a:avLst/>
              </a:prstGeom>
            </p:spPr>
          </p:pic>
          <p:grpSp>
            <p:nvGrpSpPr>
              <p:cNvPr id="144" name="Group 143"/>
              <p:cNvGrpSpPr/>
              <p:nvPr/>
            </p:nvGrpSpPr>
            <p:grpSpPr>
              <a:xfrm>
                <a:off x="4453217" y="4805399"/>
                <a:ext cx="519584" cy="522490"/>
                <a:chOff x="9168312" y="1534994"/>
                <a:chExt cx="519584" cy="522490"/>
              </a:xfrm>
            </p:grpSpPr>
            <p:sp>
              <p:nvSpPr>
                <p:cNvPr id="145" name="Oval 144"/>
                <p:cNvSpPr/>
                <p:nvPr/>
              </p:nvSpPr>
              <p:spPr>
                <a:xfrm>
                  <a:off x="9168312" y="1534994"/>
                  <a:ext cx="519584" cy="52249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9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pic>
              <p:nvPicPr>
                <p:cNvPr id="146" name="Picture 145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78471" y="1638975"/>
                  <a:ext cx="314527" cy="314527"/>
                </a:xfrm>
                <a:prstGeom prst="rect">
                  <a:avLst/>
                </a:prstGeom>
                <a:effectLst>
                  <a:softEdge rad="12700"/>
                </a:effectLst>
              </p:spPr>
            </p:pic>
          </p:grpSp>
        </p:grpSp>
        <p:cxnSp>
          <p:nvCxnSpPr>
            <p:cNvPr id="100" name="Curved Connector 99"/>
            <p:cNvCxnSpPr>
              <a:stCxn id="85" idx="0"/>
              <a:endCxn id="111" idx="0"/>
            </p:cNvCxnSpPr>
            <p:nvPr/>
          </p:nvCxnSpPr>
          <p:spPr>
            <a:xfrm rot="16200000" flipH="1" flipV="1">
              <a:off x="2164202" y="2441262"/>
              <a:ext cx="58781" cy="1397576"/>
            </a:xfrm>
            <a:prstGeom prst="curvedConnector3">
              <a:avLst>
                <a:gd name="adj1" fmla="val -166528"/>
              </a:avLst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urved Connector 101"/>
            <p:cNvCxnSpPr>
              <a:stCxn id="85" idx="0"/>
              <a:endCxn id="129" idx="0"/>
            </p:cNvCxnSpPr>
            <p:nvPr/>
          </p:nvCxnSpPr>
          <p:spPr>
            <a:xfrm rot="16200000" flipH="1" flipV="1">
              <a:off x="2477005" y="2915477"/>
              <a:ext cx="220193" cy="610558"/>
            </a:xfrm>
            <a:prstGeom prst="curvedConnector3">
              <a:avLst>
                <a:gd name="adj1" fmla="val -12349"/>
              </a:avLst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urved Connector 148"/>
            <p:cNvCxnSpPr>
              <a:stCxn id="85" idx="0"/>
              <a:endCxn id="137" idx="0"/>
            </p:cNvCxnSpPr>
            <p:nvPr/>
          </p:nvCxnSpPr>
          <p:spPr>
            <a:xfrm rot="16200000" flipH="1">
              <a:off x="3056711" y="2946329"/>
              <a:ext cx="221019" cy="549680"/>
            </a:xfrm>
            <a:prstGeom prst="curvedConnector3">
              <a:avLst>
                <a:gd name="adj1" fmla="val -9842"/>
              </a:avLst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Curved Connector 150"/>
            <p:cNvCxnSpPr>
              <a:stCxn id="85" idx="0"/>
              <a:endCxn id="143" idx="0"/>
            </p:cNvCxnSpPr>
            <p:nvPr/>
          </p:nvCxnSpPr>
          <p:spPr>
            <a:xfrm rot="16200000" flipH="1">
              <a:off x="3551856" y="2451184"/>
              <a:ext cx="77120" cy="1396071"/>
            </a:xfrm>
            <a:prstGeom prst="curvedConnector3">
              <a:avLst>
                <a:gd name="adj1" fmla="val -98722"/>
              </a:avLst>
            </a:prstGeom>
            <a:ln>
              <a:solidFill>
                <a:schemeClr val="bg2">
                  <a:lumMod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TextBox 155"/>
            <p:cNvSpPr txBox="1"/>
            <p:nvPr/>
          </p:nvSpPr>
          <p:spPr>
            <a:xfrm rot="1133912">
              <a:off x="1990423" y="2649647"/>
              <a:ext cx="260350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克隆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 rot="19794938">
              <a:off x="3545951" y="2656308"/>
              <a:ext cx="260350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克隆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 rot="18320038">
              <a:off x="1769070" y="1309301"/>
              <a:ext cx="266876" cy="144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测试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 rot="2827947">
              <a:off x="3682550" y="1275696"/>
              <a:ext cx="266876" cy="1446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测试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479045" y="2225474"/>
              <a:ext cx="260350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合并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2980361" y="2237146"/>
              <a:ext cx="260350" cy="148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00" dirty="0" smtClean="0">
                  <a:latin typeface="SimSun" charset="-122"/>
                  <a:ea typeface="SimSun" charset="-122"/>
                  <a:cs typeface="SimSun" charset="-122"/>
                </a:rPr>
                <a:t>合并</a:t>
              </a:r>
              <a:endParaRPr lang="en-US" sz="900" dirty="0">
                <a:latin typeface="SimSun" charset="-122"/>
                <a:ea typeface="SimSun" charset="-122"/>
                <a:cs typeface="SimSun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2769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2415624" y="3071710"/>
            <a:ext cx="1015436" cy="582753"/>
            <a:chOff x="1942789" y="3888419"/>
            <a:chExt cx="1572161" cy="152471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2789" y="3888419"/>
              <a:ext cx="1524712" cy="1524712"/>
            </a:xfrm>
            <a:prstGeom prst="rect">
              <a:avLst/>
            </a:prstGeom>
          </p:spPr>
        </p:pic>
        <p:grpSp>
          <p:nvGrpSpPr>
            <p:cNvPr id="18" name="Group 17"/>
            <p:cNvGrpSpPr/>
            <p:nvPr/>
          </p:nvGrpSpPr>
          <p:grpSpPr>
            <a:xfrm>
              <a:off x="2995366" y="4805399"/>
              <a:ext cx="519584" cy="522490"/>
              <a:chOff x="5084946" y="5323917"/>
              <a:chExt cx="730108" cy="826741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5084946" y="5323917"/>
                <a:ext cx="730108" cy="8267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9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58858" y="5492627"/>
                <a:ext cx="382284" cy="489323"/>
              </a:xfrm>
              <a:prstGeom prst="rect">
                <a:avLst/>
              </a:prstGeom>
              <a:ln>
                <a:noFill/>
              </a:ln>
            </p:spPr>
          </p:pic>
        </p:grpSp>
      </p:grpSp>
      <p:grpSp>
        <p:nvGrpSpPr>
          <p:cNvPr id="34" name="Group 33"/>
          <p:cNvGrpSpPr/>
          <p:nvPr/>
        </p:nvGrpSpPr>
        <p:grpSpPr>
          <a:xfrm>
            <a:off x="2422766" y="84667"/>
            <a:ext cx="973401" cy="552447"/>
            <a:chOff x="-289977" y="3888419"/>
            <a:chExt cx="2203021" cy="1524712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89977" y="3888419"/>
              <a:ext cx="2186194" cy="1524712"/>
            </a:xfrm>
            <a:prstGeom prst="rect">
              <a:avLst/>
            </a:prstGeom>
          </p:spPr>
        </p:pic>
        <p:grpSp>
          <p:nvGrpSpPr>
            <p:cNvPr id="29" name="Group 28"/>
            <p:cNvGrpSpPr/>
            <p:nvPr/>
          </p:nvGrpSpPr>
          <p:grpSpPr>
            <a:xfrm>
              <a:off x="1405818" y="4805399"/>
              <a:ext cx="507226" cy="522490"/>
              <a:chOff x="6649211" y="1183938"/>
              <a:chExt cx="507226" cy="522490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6649211" y="1183938"/>
                <a:ext cx="507226" cy="5224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9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48179" y="1290538"/>
                <a:ext cx="309289" cy="309289"/>
              </a:xfrm>
              <a:prstGeom prst="rect">
                <a:avLst/>
              </a:prstGeom>
            </p:spPr>
          </p:pic>
        </p:grpSp>
      </p:grpSp>
      <p:sp>
        <p:nvSpPr>
          <p:cNvPr id="85" name="TextBox 84"/>
          <p:cNvSpPr txBox="1"/>
          <p:nvPr/>
        </p:nvSpPr>
        <p:spPr>
          <a:xfrm>
            <a:off x="2512460" y="3634668"/>
            <a:ext cx="761747" cy="230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原始代码库</a:t>
            </a:r>
            <a:endParaRPr lang="en-US" altLang="zh-CN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581577" y="572752"/>
            <a:ext cx="704040" cy="230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>
                <a:latin typeface="SimSun" charset="-122"/>
                <a:ea typeface="SimSun" charset="-122"/>
                <a:cs typeface="SimSun" charset="-122"/>
              </a:rPr>
              <a:t>CI</a:t>
            </a:r>
            <a:r>
              <a:rPr lang="zh-CN" altLang="en-US" sz="900" dirty="0">
                <a:latin typeface="SimSun" charset="-122"/>
                <a:ea typeface="SimSun" charset="-122"/>
                <a:cs typeface="SimSun" charset="-122"/>
              </a:rPr>
              <a:t> </a:t>
            </a:r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服务器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cxnSp>
        <p:nvCxnSpPr>
          <p:cNvPr id="107" name="Curved Connector 106"/>
          <p:cNvCxnSpPr>
            <a:stCxn id="58" idx="0"/>
            <a:endCxn id="20" idx="3"/>
          </p:cNvCxnSpPr>
          <p:nvPr/>
        </p:nvCxnSpPr>
        <p:spPr>
          <a:xfrm rot="16200000" flipV="1">
            <a:off x="3441133" y="308490"/>
            <a:ext cx="906950" cy="1011752"/>
          </a:xfrm>
          <a:prstGeom prst="curvedConnector2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urved Connector 108"/>
          <p:cNvCxnSpPr>
            <a:stCxn id="54" idx="0"/>
            <a:endCxn id="20" idx="1"/>
          </p:cNvCxnSpPr>
          <p:nvPr/>
        </p:nvCxnSpPr>
        <p:spPr>
          <a:xfrm rot="5400000" flipH="1" flipV="1">
            <a:off x="1411272" y="254164"/>
            <a:ext cx="904767" cy="1118222"/>
          </a:xfrm>
          <a:prstGeom prst="curvedConnector2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urved Connector 127"/>
          <p:cNvCxnSpPr>
            <a:stCxn id="51" idx="1"/>
            <a:endCxn id="16" idx="0"/>
          </p:cNvCxnSpPr>
          <p:nvPr/>
        </p:nvCxnSpPr>
        <p:spPr>
          <a:xfrm>
            <a:off x="2391661" y="2005706"/>
            <a:ext cx="516358" cy="1066004"/>
          </a:xfrm>
          <a:prstGeom prst="curvedConnector2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urved Connector 133"/>
          <p:cNvCxnSpPr>
            <a:stCxn id="90" idx="2"/>
            <a:endCxn id="14" idx="3"/>
          </p:cNvCxnSpPr>
          <p:nvPr/>
        </p:nvCxnSpPr>
        <p:spPr>
          <a:xfrm rot="5400000">
            <a:off x="2475347" y="760665"/>
            <a:ext cx="415333" cy="501169"/>
          </a:xfrm>
          <a:prstGeom prst="curvedConnector2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/>
          <p:nvPr/>
        </p:nvGrpSpPr>
        <p:grpSpPr>
          <a:xfrm>
            <a:off x="345344" y="3726184"/>
            <a:ext cx="646446" cy="281549"/>
            <a:chOff x="3420930" y="3980125"/>
            <a:chExt cx="1551871" cy="1524712"/>
          </a:xfrm>
        </p:grpSpPr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0930" y="3980125"/>
              <a:ext cx="1524713" cy="1524712"/>
            </a:xfrm>
            <a:prstGeom prst="rect">
              <a:avLst/>
            </a:prstGeom>
          </p:spPr>
        </p:pic>
        <p:grpSp>
          <p:nvGrpSpPr>
            <p:cNvPr id="113" name="Group 112"/>
            <p:cNvGrpSpPr/>
            <p:nvPr/>
          </p:nvGrpSpPr>
          <p:grpSpPr>
            <a:xfrm>
              <a:off x="4453217" y="4805399"/>
              <a:ext cx="519584" cy="522490"/>
              <a:chOff x="9168312" y="1534994"/>
              <a:chExt cx="519584" cy="522490"/>
            </a:xfrm>
          </p:grpSpPr>
          <p:sp>
            <p:nvSpPr>
              <p:cNvPr id="115" name="Oval 114"/>
              <p:cNvSpPr/>
              <p:nvPr/>
            </p:nvSpPr>
            <p:spPr>
              <a:xfrm>
                <a:off x="9168312" y="1534994"/>
                <a:ext cx="519584" cy="5224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9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pic>
            <p:nvPicPr>
              <p:cNvPr id="116" name="Picture 11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78471" y="1638975"/>
                <a:ext cx="314527" cy="314527"/>
              </a:xfrm>
              <a:prstGeom prst="rect">
                <a:avLst/>
              </a:prstGeom>
              <a:effectLst>
                <a:softEdge rad="12700"/>
              </a:effectLst>
            </p:spPr>
          </p:pic>
        </p:grpSp>
      </p:grpSp>
      <p:grpSp>
        <p:nvGrpSpPr>
          <p:cNvPr id="127" name="Group 126"/>
          <p:cNvGrpSpPr/>
          <p:nvPr/>
        </p:nvGrpSpPr>
        <p:grpSpPr>
          <a:xfrm>
            <a:off x="1601363" y="3977485"/>
            <a:ext cx="646446" cy="281549"/>
            <a:chOff x="3420930" y="3980125"/>
            <a:chExt cx="1551871" cy="1524712"/>
          </a:xfrm>
        </p:grpSpPr>
        <p:pic>
          <p:nvPicPr>
            <p:cNvPr id="129" name="Picture 1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0930" y="3980125"/>
              <a:ext cx="1524713" cy="1524712"/>
            </a:xfrm>
            <a:prstGeom prst="rect">
              <a:avLst/>
            </a:prstGeom>
          </p:spPr>
        </p:pic>
        <p:grpSp>
          <p:nvGrpSpPr>
            <p:cNvPr id="131" name="Group 130"/>
            <p:cNvGrpSpPr/>
            <p:nvPr/>
          </p:nvGrpSpPr>
          <p:grpSpPr>
            <a:xfrm>
              <a:off x="4453217" y="4805399"/>
              <a:ext cx="519584" cy="522490"/>
              <a:chOff x="9168312" y="1534994"/>
              <a:chExt cx="519584" cy="522490"/>
            </a:xfrm>
          </p:grpSpPr>
          <p:sp>
            <p:nvSpPr>
              <p:cNvPr id="132" name="Oval 131"/>
              <p:cNvSpPr/>
              <p:nvPr/>
            </p:nvSpPr>
            <p:spPr>
              <a:xfrm>
                <a:off x="9168312" y="1534994"/>
                <a:ext cx="519584" cy="5224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9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pic>
            <p:nvPicPr>
              <p:cNvPr id="133" name="Picture 13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78471" y="1638975"/>
                <a:ext cx="314527" cy="314527"/>
              </a:xfrm>
              <a:prstGeom prst="rect">
                <a:avLst/>
              </a:prstGeom>
              <a:effectLst>
                <a:softEdge rad="12700"/>
              </a:effectLst>
            </p:spPr>
          </p:pic>
        </p:grpSp>
      </p:grpSp>
      <p:grpSp>
        <p:nvGrpSpPr>
          <p:cNvPr id="135" name="Group 134"/>
          <p:cNvGrpSpPr/>
          <p:nvPr/>
        </p:nvGrpSpPr>
        <p:grpSpPr>
          <a:xfrm>
            <a:off x="3453013" y="3978771"/>
            <a:ext cx="646446" cy="281549"/>
            <a:chOff x="3420930" y="3980125"/>
            <a:chExt cx="1551871" cy="1524712"/>
          </a:xfrm>
        </p:grpSpPr>
        <p:pic>
          <p:nvPicPr>
            <p:cNvPr id="137" name="Picture 1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0930" y="3980125"/>
              <a:ext cx="1524713" cy="1524712"/>
            </a:xfrm>
            <a:prstGeom prst="rect">
              <a:avLst/>
            </a:prstGeom>
          </p:spPr>
        </p:pic>
        <p:grpSp>
          <p:nvGrpSpPr>
            <p:cNvPr id="139" name="Group 138"/>
            <p:cNvGrpSpPr/>
            <p:nvPr/>
          </p:nvGrpSpPr>
          <p:grpSpPr>
            <a:xfrm>
              <a:off x="4453217" y="4805399"/>
              <a:ext cx="519584" cy="522490"/>
              <a:chOff x="9168312" y="1534994"/>
              <a:chExt cx="519584" cy="522490"/>
            </a:xfrm>
          </p:grpSpPr>
          <p:sp>
            <p:nvSpPr>
              <p:cNvPr id="140" name="Oval 139"/>
              <p:cNvSpPr/>
              <p:nvPr/>
            </p:nvSpPr>
            <p:spPr>
              <a:xfrm>
                <a:off x="9168312" y="1534994"/>
                <a:ext cx="519584" cy="5224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9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pic>
            <p:nvPicPr>
              <p:cNvPr id="141" name="Picture 14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78471" y="1638975"/>
                <a:ext cx="314527" cy="314527"/>
              </a:xfrm>
              <a:prstGeom prst="rect">
                <a:avLst/>
              </a:prstGeom>
              <a:effectLst>
                <a:softEdge rad="12700"/>
              </a:effectLst>
            </p:spPr>
          </p:pic>
        </p:grpSp>
      </p:grpSp>
      <p:grpSp>
        <p:nvGrpSpPr>
          <p:cNvPr id="142" name="Group 141"/>
          <p:cNvGrpSpPr/>
          <p:nvPr/>
        </p:nvGrpSpPr>
        <p:grpSpPr>
          <a:xfrm>
            <a:off x="4803789" y="3754736"/>
            <a:ext cx="646446" cy="281549"/>
            <a:chOff x="3420930" y="3980125"/>
            <a:chExt cx="1551871" cy="1524712"/>
          </a:xfrm>
        </p:grpSpPr>
        <p:pic>
          <p:nvPicPr>
            <p:cNvPr id="143" name="Picture 1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0930" y="3980125"/>
              <a:ext cx="1524713" cy="1524712"/>
            </a:xfrm>
            <a:prstGeom prst="rect">
              <a:avLst/>
            </a:prstGeom>
          </p:spPr>
        </p:pic>
        <p:grpSp>
          <p:nvGrpSpPr>
            <p:cNvPr id="144" name="Group 143"/>
            <p:cNvGrpSpPr/>
            <p:nvPr/>
          </p:nvGrpSpPr>
          <p:grpSpPr>
            <a:xfrm>
              <a:off x="4453217" y="4805399"/>
              <a:ext cx="519584" cy="522490"/>
              <a:chOff x="9168312" y="1534994"/>
              <a:chExt cx="519584" cy="522490"/>
            </a:xfrm>
          </p:grpSpPr>
          <p:sp>
            <p:nvSpPr>
              <p:cNvPr id="145" name="Oval 144"/>
              <p:cNvSpPr/>
              <p:nvPr/>
            </p:nvSpPr>
            <p:spPr>
              <a:xfrm>
                <a:off x="9168312" y="1534994"/>
                <a:ext cx="519584" cy="5224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9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pic>
            <p:nvPicPr>
              <p:cNvPr id="146" name="Picture 145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78471" y="1638975"/>
                <a:ext cx="314527" cy="314527"/>
              </a:xfrm>
              <a:prstGeom prst="rect">
                <a:avLst/>
              </a:prstGeom>
              <a:effectLst>
                <a:softEdge rad="12700"/>
              </a:effectLst>
            </p:spPr>
          </p:pic>
        </p:grpSp>
      </p:grpSp>
      <p:cxnSp>
        <p:nvCxnSpPr>
          <p:cNvPr id="100" name="Curved Connector 99"/>
          <p:cNvCxnSpPr>
            <a:stCxn id="85" idx="0"/>
            <a:endCxn id="111" idx="0"/>
          </p:cNvCxnSpPr>
          <p:nvPr/>
        </p:nvCxnSpPr>
        <p:spPr>
          <a:xfrm rot="16200000" flipH="1" flipV="1">
            <a:off x="1732364" y="2565214"/>
            <a:ext cx="91516" cy="2230423"/>
          </a:xfrm>
          <a:prstGeom prst="curvedConnector3">
            <a:avLst>
              <a:gd name="adj1" fmla="val -166528"/>
            </a:avLst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urved Connector 101"/>
          <p:cNvCxnSpPr>
            <a:stCxn id="85" idx="0"/>
            <a:endCxn id="129" idx="0"/>
          </p:cNvCxnSpPr>
          <p:nvPr/>
        </p:nvCxnSpPr>
        <p:spPr>
          <a:xfrm rot="16200000" flipH="1" flipV="1">
            <a:off x="2234723" y="3318874"/>
            <a:ext cx="342817" cy="974403"/>
          </a:xfrm>
          <a:prstGeom prst="curvedConnector3">
            <a:avLst>
              <a:gd name="adj1" fmla="val -12349"/>
            </a:avLst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Curved Connector 148"/>
          <p:cNvCxnSpPr>
            <a:stCxn id="85" idx="0"/>
            <a:endCxn id="137" idx="0"/>
          </p:cNvCxnSpPr>
          <p:nvPr/>
        </p:nvCxnSpPr>
        <p:spPr>
          <a:xfrm rot="16200000" flipH="1">
            <a:off x="3159906" y="3368096"/>
            <a:ext cx="344103" cy="877247"/>
          </a:xfrm>
          <a:prstGeom prst="curvedConnector3">
            <a:avLst>
              <a:gd name="adj1" fmla="val -9842"/>
            </a:avLst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Curved Connector 150"/>
          <p:cNvCxnSpPr>
            <a:stCxn id="85" idx="0"/>
            <a:endCxn id="143" idx="0"/>
          </p:cNvCxnSpPr>
          <p:nvPr/>
        </p:nvCxnSpPr>
        <p:spPr>
          <a:xfrm rot="16200000" flipH="1">
            <a:off x="3947310" y="2580691"/>
            <a:ext cx="120068" cy="2228021"/>
          </a:xfrm>
          <a:prstGeom prst="curvedConnector3">
            <a:avLst>
              <a:gd name="adj1" fmla="val -98722"/>
            </a:avLst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ounded Rectangle 81"/>
          <p:cNvSpPr/>
          <p:nvPr/>
        </p:nvSpPr>
        <p:spPr>
          <a:xfrm>
            <a:off x="237065" y="696134"/>
            <a:ext cx="2529025" cy="2420016"/>
          </a:xfrm>
          <a:prstGeom prst="roundRect">
            <a:avLst/>
          </a:prstGeom>
          <a:solidFill>
            <a:schemeClr val="bg1">
              <a:lumMod val="85000"/>
              <a:alpha val="34000"/>
            </a:schemeClr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00">
              <a:latin typeface="SimSun" charset="-122"/>
              <a:ea typeface="SimSun" charset="-122"/>
              <a:cs typeface="SimSun" charset="-122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751" y="2450197"/>
            <a:ext cx="254189" cy="2140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417" y="1036534"/>
            <a:ext cx="308011" cy="364764"/>
          </a:xfrm>
          <a:prstGeom prst="rect">
            <a:avLst/>
          </a:prstGeom>
        </p:spPr>
      </p:pic>
      <p:grpSp>
        <p:nvGrpSpPr>
          <p:cNvPr id="36" name="Group 35"/>
          <p:cNvGrpSpPr/>
          <p:nvPr/>
        </p:nvGrpSpPr>
        <p:grpSpPr>
          <a:xfrm>
            <a:off x="421578" y="2117556"/>
            <a:ext cx="857218" cy="544666"/>
            <a:chOff x="3420930" y="3888419"/>
            <a:chExt cx="1551871" cy="1524712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0930" y="3888419"/>
              <a:ext cx="1524712" cy="1524712"/>
            </a:xfrm>
            <a:prstGeom prst="rect">
              <a:avLst/>
            </a:prstGeom>
          </p:spPr>
        </p:pic>
        <p:grpSp>
          <p:nvGrpSpPr>
            <p:cNvPr id="33" name="Group 32"/>
            <p:cNvGrpSpPr/>
            <p:nvPr/>
          </p:nvGrpSpPr>
          <p:grpSpPr>
            <a:xfrm>
              <a:off x="4453217" y="4805399"/>
              <a:ext cx="519584" cy="522490"/>
              <a:chOff x="9168312" y="1534994"/>
              <a:chExt cx="519584" cy="522490"/>
            </a:xfrm>
          </p:grpSpPr>
          <p:sp>
            <p:nvSpPr>
              <p:cNvPr id="31" name="Oval 30"/>
              <p:cNvSpPr/>
              <p:nvPr/>
            </p:nvSpPr>
            <p:spPr>
              <a:xfrm>
                <a:off x="9168312" y="1534994"/>
                <a:ext cx="519584" cy="5224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9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78471" y="1638975"/>
                <a:ext cx="314527" cy="314527"/>
              </a:xfrm>
              <a:prstGeom prst="rect">
                <a:avLst/>
              </a:prstGeom>
              <a:effectLst>
                <a:softEdge rad="12700"/>
              </a:effectLst>
            </p:spPr>
          </p:pic>
        </p:grpSp>
      </p:grpSp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178" y="1182561"/>
            <a:ext cx="254189" cy="21408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76286">
            <a:off x="1875458" y="1771725"/>
            <a:ext cx="534407" cy="274086"/>
          </a:xfrm>
          <a:prstGeom prst="rect">
            <a:avLst/>
          </a:prstGeom>
        </p:spPr>
      </p:pic>
      <p:grpSp>
        <p:nvGrpSpPr>
          <p:cNvPr id="55" name="Group 54"/>
          <p:cNvGrpSpPr/>
          <p:nvPr/>
        </p:nvGrpSpPr>
        <p:grpSpPr>
          <a:xfrm>
            <a:off x="1133770" y="1265658"/>
            <a:ext cx="341548" cy="297833"/>
            <a:chOff x="2721106" y="2054354"/>
            <a:chExt cx="528807" cy="536102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0728" y="2179293"/>
              <a:ext cx="304330" cy="304330"/>
            </a:xfrm>
            <a:prstGeom prst="rect">
              <a:avLst/>
            </a:prstGeom>
          </p:spPr>
        </p:pic>
        <p:sp>
          <p:nvSpPr>
            <p:cNvPr id="54" name="Oval 53"/>
            <p:cNvSpPr/>
            <p:nvPr/>
          </p:nvSpPr>
          <p:spPr>
            <a:xfrm>
              <a:off x="2721106" y="2054354"/>
              <a:ext cx="528807" cy="53610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900">
                <a:latin typeface="SimSun" charset="-122"/>
                <a:ea typeface="SimSun" charset="-122"/>
                <a:cs typeface="SimSun" charset="-122"/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458823" y="2681305"/>
            <a:ext cx="761747" cy="203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克隆代码库</a:t>
            </a:r>
            <a:endParaRPr lang="en-US" altLang="zh-CN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 rot="18544237">
            <a:off x="544342" y="1551480"/>
            <a:ext cx="366345" cy="230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提交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 rot="1133912">
            <a:off x="1411619" y="1913400"/>
            <a:ext cx="415498" cy="203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更新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pic>
        <p:nvPicPr>
          <p:cNvPr id="94" name="Picture 9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643" y="1519317"/>
            <a:ext cx="254189" cy="214083"/>
          </a:xfrm>
          <a:prstGeom prst="rect">
            <a:avLst/>
          </a:prstGeom>
        </p:spPr>
      </p:pic>
      <p:sp>
        <p:nvSpPr>
          <p:cNvPr id="112" name="TextBox 111"/>
          <p:cNvSpPr txBox="1"/>
          <p:nvPr/>
        </p:nvSpPr>
        <p:spPr>
          <a:xfrm rot="20884737">
            <a:off x="1575981" y="1444642"/>
            <a:ext cx="646331" cy="203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代码审查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cxnSp>
        <p:nvCxnSpPr>
          <p:cNvPr id="138" name="Curved Connector 137"/>
          <p:cNvCxnSpPr>
            <a:stCxn id="21" idx="0"/>
            <a:endCxn id="54" idx="2"/>
          </p:cNvCxnSpPr>
          <p:nvPr/>
        </p:nvCxnSpPr>
        <p:spPr>
          <a:xfrm rot="5400000" flipH="1" flipV="1">
            <a:off x="636738" y="1620524"/>
            <a:ext cx="702981" cy="291084"/>
          </a:xfrm>
          <a:prstGeom prst="curvedConnector2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urved Connector 46"/>
          <p:cNvCxnSpPr>
            <a:endCxn id="54" idx="4"/>
          </p:cNvCxnSpPr>
          <p:nvPr/>
        </p:nvCxnSpPr>
        <p:spPr>
          <a:xfrm rot="10800000">
            <a:off x="1304543" y="1563493"/>
            <a:ext cx="561557" cy="389310"/>
          </a:xfrm>
          <a:prstGeom prst="curvedConnector2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urved Connector 83"/>
          <p:cNvCxnSpPr>
            <a:stCxn id="16" idx="1"/>
            <a:endCxn id="21" idx="3"/>
          </p:cNvCxnSpPr>
          <p:nvPr/>
        </p:nvCxnSpPr>
        <p:spPr>
          <a:xfrm rot="10800000">
            <a:off x="1263794" y="2389889"/>
            <a:ext cx="1151830" cy="973198"/>
          </a:xfrm>
          <a:prstGeom prst="curvedConnector3">
            <a:avLst>
              <a:gd name="adj1" fmla="val 50000"/>
            </a:avLst>
          </a:prstGeom>
          <a:ln w="28575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 rot="1133912">
            <a:off x="1453879" y="2654206"/>
            <a:ext cx="415498" cy="203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克隆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158" name="TextBox 157"/>
          <p:cNvSpPr txBox="1"/>
          <p:nvPr/>
        </p:nvSpPr>
        <p:spPr>
          <a:xfrm rot="18320038">
            <a:off x="1130401" y="798148"/>
            <a:ext cx="366345" cy="230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测试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2233682" y="2071937"/>
            <a:ext cx="415498" cy="2035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合并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3033573" y="682847"/>
            <a:ext cx="2529025" cy="2433882"/>
          </a:xfrm>
          <a:prstGeom prst="roundRect">
            <a:avLst/>
          </a:prstGeom>
          <a:solidFill>
            <a:schemeClr val="tx1">
              <a:lumMod val="50000"/>
              <a:lumOff val="50000"/>
              <a:alpha val="32000"/>
            </a:schemeClr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900">
              <a:latin typeface="SimSun" charset="-122"/>
              <a:ea typeface="SimSun" charset="-122"/>
              <a:cs typeface="SimSun" charset="-122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4617001" y="2135256"/>
            <a:ext cx="839291" cy="546078"/>
            <a:chOff x="3420930" y="3888419"/>
            <a:chExt cx="1551871" cy="1524712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0930" y="3888419"/>
              <a:ext cx="1524712" cy="1524712"/>
            </a:xfrm>
            <a:prstGeom prst="rect">
              <a:avLst/>
            </a:prstGeom>
          </p:spPr>
        </p:pic>
        <p:grpSp>
          <p:nvGrpSpPr>
            <p:cNvPr id="39" name="Group 38"/>
            <p:cNvGrpSpPr/>
            <p:nvPr/>
          </p:nvGrpSpPr>
          <p:grpSpPr>
            <a:xfrm>
              <a:off x="4453217" y="4805399"/>
              <a:ext cx="519584" cy="522490"/>
              <a:chOff x="9168312" y="1534994"/>
              <a:chExt cx="519584" cy="522490"/>
            </a:xfrm>
          </p:grpSpPr>
          <p:sp>
            <p:nvSpPr>
              <p:cNvPr id="40" name="Oval 39"/>
              <p:cNvSpPr/>
              <p:nvPr/>
            </p:nvSpPr>
            <p:spPr>
              <a:xfrm>
                <a:off x="9168312" y="1534994"/>
                <a:ext cx="519584" cy="5224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9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78471" y="1638975"/>
                <a:ext cx="314527" cy="314527"/>
              </a:xfrm>
              <a:prstGeom prst="rect">
                <a:avLst/>
              </a:prstGeom>
              <a:effectLst>
                <a:softEdge rad="12700"/>
              </a:effectLst>
            </p:spPr>
          </p:pic>
        </p:grpSp>
      </p:grpSp>
      <p:pic>
        <p:nvPicPr>
          <p:cNvPr id="43" name="Picture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886" y="1077869"/>
            <a:ext cx="308013" cy="365709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829" y="1202093"/>
            <a:ext cx="254189" cy="214638"/>
          </a:xfrm>
          <a:prstGeom prst="rect">
            <a:avLst/>
          </a:prstGeom>
        </p:spPr>
      </p:pic>
      <p:grpSp>
        <p:nvGrpSpPr>
          <p:cNvPr id="56" name="Group 55"/>
          <p:cNvGrpSpPr/>
          <p:nvPr/>
        </p:nvGrpSpPr>
        <p:grpSpPr>
          <a:xfrm>
            <a:off x="4229710" y="1267841"/>
            <a:ext cx="341548" cy="298605"/>
            <a:chOff x="2721106" y="2054354"/>
            <a:chExt cx="528807" cy="53610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0728" y="2179293"/>
              <a:ext cx="304330" cy="304330"/>
            </a:xfrm>
            <a:prstGeom prst="rect">
              <a:avLst/>
            </a:prstGeom>
          </p:spPr>
        </p:pic>
        <p:sp>
          <p:nvSpPr>
            <p:cNvPr id="58" name="Oval 57"/>
            <p:cNvSpPr/>
            <p:nvPr/>
          </p:nvSpPr>
          <p:spPr>
            <a:xfrm>
              <a:off x="2721106" y="2054354"/>
              <a:ext cx="528807" cy="536102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7006" tIns="18503" rIns="37006" bIns="185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900">
                <a:latin typeface="SimSun" charset="-122"/>
                <a:ea typeface="SimSun" charset="-122"/>
                <a:cs typeface="SimSun" charset="-122"/>
              </a:endParaRPr>
            </a:p>
          </p:txBody>
        </p:sp>
      </p:grpSp>
      <p:pic>
        <p:nvPicPr>
          <p:cNvPr id="68" name="Picture 6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57332" flipH="1">
            <a:off x="3342202" y="1772798"/>
            <a:ext cx="534407" cy="274796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218" y="2498222"/>
            <a:ext cx="254189" cy="214638"/>
          </a:xfrm>
          <a:prstGeom prst="rect">
            <a:avLst/>
          </a:prstGeom>
        </p:spPr>
      </p:pic>
      <p:sp>
        <p:nvSpPr>
          <p:cNvPr id="87" name="TextBox 86"/>
          <p:cNvSpPr txBox="1"/>
          <p:nvPr/>
        </p:nvSpPr>
        <p:spPr>
          <a:xfrm>
            <a:off x="4649129" y="2655566"/>
            <a:ext cx="761747" cy="20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克隆代码库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 rot="3059513">
            <a:off x="4923176" y="1554048"/>
            <a:ext cx="367295" cy="230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提交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 rot="19598253">
            <a:off x="3980522" y="1871934"/>
            <a:ext cx="415498" cy="20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更新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pic>
        <p:nvPicPr>
          <p:cNvPr id="95" name="Picture 9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342" y="1575531"/>
            <a:ext cx="254189" cy="214638"/>
          </a:xfrm>
          <a:prstGeom prst="rect">
            <a:avLst/>
          </a:prstGeom>
        </p:spPr>
      </p:pic>
      <p:sp>
        <p:nvSpPr>
          <p:cNvPr id="114" name="TextBox 113"/>
          <p:cNvSpPr txBox="1"/>
          <p:nvPr/>
        </p:nvSpPr>
        <p:spPr>
          <a:xfrm rot="943203">
            <a:off x="3535016" y="1470115"/>
            <a:ext cx="646331" cy="20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代码审查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cxnSp>
        <p:nvCxnSpPr>
          <p:cNvPr id="130" name="Curved Connector 129"/>
          <p:cNvCxnSpPr>
            <a:stCxn id="68" idx="1"/>
            <a:endCxn id="16" idx="0"/>
          </p:cNvCxnSpPr>
          <p:nvPr/>
        </p:nvCxnSpPr>
        <p:spPr>
          <a:xfrm rot="10800000" flipV="1">
            <a:off x="2908020" y="2059786"/>
            <a:ext cx="479981" cy="1011924"/>
          </a:xfrm>
          <a:prstGeom prst="curvedConnector2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urved Connector 135"/>
          <p:cNvCxnSpPr>
            <a:endCxn id="43" idx="1"/>
          </p:cNvCxnSpPr>
          <p:nvPr/>
        </p:nvCxnSpPr>
        <p:spPr>
          <a:xfrm rot="16200000" flipH="1">
            <a:off x="2915102" y="841938"/>
            <a:ext cx="437279" cy="400289"/>
          </a:xfrm>
          <a:prstGeom prst="curvedConnector2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urved Connector 8"/>
          <p:cNvCxnSpPr>
            <a:stCxn id="38" idx="0"/>
            <a:endCxn id="58" idx="6"/>
          </p:cNvCxnSpPr>
          <p:nvPr/>
        </p:nvCxnSpPr>
        <p:spPr>
          <a:xfrm rot="16200000" flipV="1">
            <a:off x="4441225" y="1547177"/>
            <a:ext cx="718112" cy="458045"/>
          </a:xfrm>
          <a:prstGeom prst="curvedConnector2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urved Connector 73"/>
          <p:cNvCxnSpPr>
            <a:endCxn id="58" idx="4"/>
          </p:cNvCxnSpPr>
          <p:nvPr/>
        </p:nvCxnSpPr>
        <p:spPr>
          <a:xfrm flipV="1">
            <a:off x="3875895" y="1566446"/>
            <a:ext cx="524589" cy="378057"/>
          </a:xfrm>
          <a:prstGeom prst="curvedConnector2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urved Connector 96"/>
          <p:cNvCxnSpPr>
            <a:stCxn id="16" idx="3"/>
            <a:endCxn id="38" idx="1"/>
          </p:cNvCxnSpPr>
          <p:nvPr/>
        </p:nvCxnSpPr>
        <p:spPr>
          <a:xfrm flipV="1">
            <a:off x="3400413" y="2408296"/>
            <a:ext cx="1216588" cy="954792"/>
          </a:xfrm>
          <a:prstGeom prst="curvedConnector3">
            <a:avLst/>
          </a:prstGeom>
          <a:ln w="28575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 rot="19794938">
            <a:off x="3936382" y="2666906"/>
            <a:ext cx="415498" cy="20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克隆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3126881" y="2090025"/>
            <a:ext cx="415498" cy="20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合并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 rot="2827947">
            <a:off x="4210393" y="749601"/>
            <a:ext cx="415498" cy="230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SimSun" charset="-122"/>
                <a:ea typeface="SimSun" charset="-122"/>
                <a:cs typeface="SimSun" charset="-122"/>
              </a:rPr>
              <a:t>测试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96" name="TextBox 159"/>
          <p:cNvSpPr txBox="1"/>
          <p:nvPr/>
        </p:nvSpPr>
        <p:spPr>
          <a:xfrm>
            <a:off x="2040125" y="2554739"/>
            <a:ext cx="35779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>
                <a:latin typeface="SimSun" charset="-122"/>
                <a:ea typeface="SimSun" charset="-122"/>
                <a:cs typeface="SimSun" charset="-122"/>
              </a:rPr>
              <a:t>Bob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98" name="TextBox 159"/>
          <p:cNvSpPr txBox="1"/>
          <p:nvPr/>
        </p:nvSpPr>
        <p:spPr>
          <a:xfrm>
            <a:off x="3191562" y="2560533"/>
            <a:ext cx="4732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smtClean="0">
                <a:latin typeface="SimSun" charset="-122"/>
                <a:ea typeface="SimSun" charset="-122"/>
                <a:cs typeface="SimSun" charset="-122"/>
              </a:rPr>
              <a:t>Alice</a:t>
            </a:r>
            <a:endParaRPr lang="en-US" sz="900" dirty="0">
              <a:latin typeface="SimSun" charset="-122"/>
              <a:ea typeface="SimSun" charset="-122"/>
              <a:cs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69572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506</TotalTime>
  <Words>48</Words>
  <Application>Microsoft Macintosh PowerPoint</Application>
  <PresentationFormat>自定义</PresentationFormat>
  <Paragraphs>36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Calibri</vt:lpstr>
      <vt:lpstr>Calibri Light</vt:lpstr>
      <vt:lpstr>SimSun</vt:lpstr>
      <vt:lpstr>等线</vt:lpstr>
      <vt:lpstr>等线 Light</vt:lpstr>
      <vt:lpstr>Arial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李志星</dc:creator>
  <cp:lastModifiedBy>李志星</cp:lastModifiedBy>
  <cp:revision>189</cp:revision>
  <dcterms:created xsi:type="dcterms:W3CDTF">2017-06-02T00:23:48Z</dcterms:created>
  <dcterms:modified xsi:type="dcterms:W3CDTF">2017-10-30T05:29:41Z</dcterms:modified>
</cp:coreProperties>
</file>