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9" r:id="rId2"/>
  </p:sldIdLst>
  <p:sldSz cx="2879725" cy="1800225"/>
  <p:notesSz cx="6858000" cy="9144000"/>
  <p:defaultTextStyle>
    <a:defPPr>
      <a:defRPr lang="zh-CN"/>
    </a:defPPr>
    <a:lvl1pPr marL="0" algn="l" defTabSz="182880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1pPr>
    <a:lvl2pPr marL="91440" algn="l" defTabSz="182880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2pPr>
    <a:lvl3pPr marL="182880" algn="l" defTabSz="182880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3pPr>
    <a:lvl4pPr marL="274320" algn="l" defTabSz="182880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4pPr>
    <a:lvl5pPr marL="365760" algn="l" defTabSz="182880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5pPr>
    <a:lvl6pPr marL="457200" algn="l" defTabSz="182880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6pPr>
    <a:lvl7pPr marL="548640" algn="l" defTabSz="182880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7pPr>
    <a:lvl8pPr marL="640080" algn="l" defTabSz="182880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8pPr>
    <a:lvl9pPr marL="731520" algn="l" defTabSz="182880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" userDrawn="1">
          <p15:clr>
            <a:srgbClr val="A4A3A4"/>
          </p15:clr>
        </p15:guide>
        <p15:guide id="2" pos="11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02"/>
    <p:restoredTop sz="94643"/>
  </p:normalViewPr>
  <p:slideViewPr>
    <p:cSldViewPr snapToGrid="0" snapToObjects="1">
      <p:cViewPr>
        <p:scale>
          <a:sx n="300" d="100"/>
          <a:sy n="300" d="100"/>
        </p:scale>
        <p:origin x="160" y="1056"/>
      </p:cViewPr>
      <p:guideLst>
        <p:guide orient="horz" pos="172"/>
        <p:guide pos="1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585993657726"/>
          <c:y val="0.0880643237609387"/>
          <c:w val="0.820077549098455"/>
          <c:h val="0.758478997915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Rails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strRef>
              <c:f>工作表1!$A$2:$A$12</c:f>
              <c:strCache>
                <c:ptCount val="11"/>
                <c:pt idx="0">
                  <c:v>L2-1</c:v>
                </c:pt>
                <c:pt idx="1">
                  <c:v>L2-2</c:v>
                </c:pt>
                <c:pt idx="2">
                  <c:v>L2-3</c:v>
                </c:pt>
                <c:pt idx="3">
                  <c:v>L2-4</c:v>
                </c:pt>
                <c:pt idx="4">
                  <c:v>L2-5</c:v>
                </c:pt>
                <c:pt idx="5">
                  <c:v>L2-6</c:v>
                </c:pt>
                <c:pt idx="6">
                  <c:v>L2-7</c:v>
                </c:pt>
                <c:pt idx="7">
                  <c:v>L2-8</c:v>
                </c:pt>
                <c:pt idx="8">
                  <c:v>L2-9</c:v>
                </c:pt>
                <c:pt idx="9">
                  <c:v>L2-10</c:v>
                </c:pt>
                <c:pt idx="10">
                  <c:v>L2-11</c:v>
                </c:pt>
              </c:strCache>
            </c:strRef>
          </c:cat>
          <c:val>
            <c:numRef>
              <c:f>工作表1!$B$2:$B$12</c:f>
              <c:numCache>
                <c:formatCode>General</c:formatCode>
                <c:ptCount val="11"/>
                <c:pt idx="0">
                  <c:v>0.025</c:v>
                </c:pt>
                <c:pt idx="1">
                  <c:v>0.425</c:v>
                </c:pt>
                <c:pt idx="2">
                  <c:v>0.036</c:v>
                </c:pt>
                <c:pt idx="3">
                  <c:v>0.099</c:v>
                </c:pt>
                <c:pt idx="4">
                  <c:v>0.079</c:v>
                </c:pt>
                <c:pt idx="5">
                  <c:v>0.045</c:v>
                </c:pt>
                <c:pt idx="6">
                  <c:v>0.056</c:v>
                </c:pt>
                <c:pt idx="7">
                  <c:v>0.049</c:v>
                </c:pt>
                <c:pt idx="8">
                  <c:v>0.072</c:v>
                </c:pt>
                <c:pt idx="9">
                  <c:v>0.193</c:v>
                </c:pt>
                <c:pt idx="10">
                  <c:v>0.061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Elasticsearch</c:v>
                </c:pt>
              </c:strCache>
            </c:strRef>
          </c:tx>
          <c:spPr>
            <a:pattFill prst="wdDnDiag">
              <a:fgClr>
                <a:schemeClr val="bg2">
                  <a:lumMod val="50000"/>
                </a:schemeClr>
              </a:fgClr>
              <a:bgClr>
                <a:schemeClr val="bg1"/>
              </a:bgClr>
            </a:pattFill>
            <a:ln w="3175"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strRef>
              <c:f>工作表1!$A$2:$A$12</c:f>
              <c:strCache>
                <c:ptCount val="11"/>
                <c:pt idx="0">
                  <c:v>L2-1</c:v>
                </c:pt>
                <c:pt idx="1">
                  <c:v>L2-2</c:v>
                </c:pt>
                <c:pt idx="2">
                  <c:v>L2-3</c:v>
                </c:pt>
                <c:pt idx="3">
                  <c:v>L2-4</c:v>
                </c:pt>
                <c:pt idx="4">
                  <c:v>L2-5</c:v>
                </c:pt>
                <c:pt idx="5">
                  <c:v>L2-6</c:v>
                </c:pt>
                <c:pt idx="6">
                  <c:v>L2-7</c:v>
                </c:pt>
                <c:pt idx="7">
                  <c:v>L2-8</c:v>
                </c:pt>
                <c:pt idx="8">
                  <c:v>L2-9</c:v>
                </c:pt>
                <c:pt idx="9">
                  <c:v>L2-10</c:v>
                </c:pt>
                <c:pt idx="10">
                  <c:v>L2-11</c:v>
                </c:pt>
              </c:strCache>
            </c:strRef>
          </c:cat>
          <c:val>
            <c:numRef>
              <c:f>工作表1!$C$2:$C$12</c:f>
              <c:numCache>
                <c:formatCode>General</c:formatCode>
                <c:ptCount val="11"/>
                <c:pt idx="0">
                  <c:v>0.01</c:v>
                </c:pt>
                <c:pt idx="1">
                  <c:v>0.506</c:v>
                </c:pt>
                <c:pt idx="2">
                  <c:v>0.035</c:v>
                </c:pt>
                <c:pt idx="3">
                  <c:v>0.257</c:v>
                </c:pt>
                <c:pt idx="4">
                  <c:v>0.015</c:v>
                </c:pt>
                <c:pt idx="5">
                  <c:v>0.053</c:v>
                </c:pt>
                <c:pt idx="6">
                  <c:v>0.051</c:v>
                </c:pt>
                <c:pt idx="7">
                  <c:v>0.019</c:v>
                </c:pt>
                <c:pt idx="8">
                  <c:v>0.041</c:v>
                </c:pt>
                <c:pt idx="9">
                  <c:v>0.109</c:v>
                </c:pt>
                <c:pt idx="10">
                  <c:v>0.071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Angular.JS</c:v>
                </c:pt>
              </c:strCache>
            </c:strRef>
          </c:tx>
          <c:spPr>
            <a:solidFill>
              <a:schemeClr val="bg2">
                <a:lumMod val="10000"/>
              </a:schemeClr>
            </a:solidFill>
            <a:ln w="3175"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strRef>
              <c:f>工作表1!$A$2:$A$12</c:f>
              <c:strCache>
                <c:ptCount val="11"/>
                <c:pt idx="0">
                  <c:v>L2-1</c:v>
                </c:pt>
                <c:pt idx="1">
                  <c:v>L2-2</c:v>
                </c:pt>
                <c:pt idx="2">
                  <c:v>L2-3</c:v>
                </c:pt>
                <c:pt idx="3">
                  <c:v>L2-4</c:v>
                </c:pt>
                <c:pt idx="4">
                  <c:v>L2-5</c:v>
                </c:pt>
                <c:pt idx="5">
                  <c:v>L2-6</c:v>
                </c:pt>
                <c:pt idx="6">
                  <c:v>L2-7</c:v>
                </c:pt>
                <c:pt idx="7">
                  <c:v>L2-8</c:v>
                </c:pt>
                <c:pt idx="8">
                  <c:v>L2-9</c:v>
                </c:pt>
                <c:pt idx="9">
                  <c:v>L2-10</c:v>
                </c:pt>
                <c:pt idx="10">
                  <c:v>L2-11</c:v>
                </c:pt>
              </c:strCache>
            </c:strRef>
          </c:cat>
          <c:val>
            <c:numRef>
              <c:f>工作表1!$D$2:$D$12</c:f>
              <c:numCache>
                <c:formatCode>General</c:formatCode>
                <c:ptCount val="11"/>
                <c:pt idx="0">
                  <c:v>0.013</c:v>
                </c:pt>
                <c:pt idx="1">
                  <c:v>0.331</c:v>
                </c:pt>
                <c:pt idx="2">
                  <c:v>0.036</c:v>
                </c:pt>
                <c:pt idx="3">
                  <c:v>0.164</c:v>
                </c:pt>
                <c:pt idx="4">
                  <c:v>0.049</c:v>
                </c:pt>
                <c:pt idx="5">
                  <c:v>0.166</c:v>
                </c:pt>
                <c:pt idx="6">
                  <c:v>0.016</c:v>
                </c:pt>
                <c:pt idx="7">
                  <c:v>0.014</c:v>
                </c:pt>
                <c:pt idx="8">
                  <c:v>0.182</c:v>
                </c:pt>
                <c:pt idx="9">
                  <c:v>0.243</c:v>
                </c:pt>
                <c:pt idx="10">
                  <c:v>0.048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24099600"/>
        <c:axId val="-1922950992"/>
      </c:barChart>
      <c:catAx>
        <c:axId val="-21240996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lnSpc>
                    <a:spcPts val="0"/>
                  </a:lnSpc>
                  <a:defRPr sz="7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imSun" charset="-122"/>
                    <a:ea typeface="SimSun" charset="-122"/>
                    <a:cs typeface="SimSun" charset="-122"/>
                  </a:defRPr>
                </a:pPr>
                <a:r>
                  <a:rPr lang="en-US" sz="600" dirty="0">
                    <a:latin typeface="SimSun" charset="-122"/>
                    <a:ea typeface="SimSun" charset="-122"/>
                    <a:cs typeface="SimSun" charset="-122"/>
                  </a:rPr>
                  <a:t>Level-2 </a:t>
                </a:r>
                <a:r>
                  <a:rPr lang="zh-CN" altLang="en-US" sz="600" dirty="0" smtClean="0">
                    <a:latin typeface="SimSun" charset="-122"/>
                    <a:ea typeface="SimSun" charset="-122"/>
                    <a:cs typeface="SimSun" charset="-122"/>
                  </a:rPr>
                  <a:t>评论类别</a:t>
                </a:r>
                <a:endParaRPr lang="zh-CN" sz="600" dirty="0">
                  <a:latin typeface="SimSun" charset="-122"/>
                  <a:ea typeface="SimSun" charset="-122"/>
                  <a:cs typeface="SimSun" charset="-122"/>
                </a:endParaRPr>
              </a:p>
            </c:rich>
          </c:tx>
          <c:layout>
            <c:manualLayout>
              <c:xMode val="edge"/>
              <c:yMode val="edge"/>
              <c:x val="0.348327478605589"/>
              <c:y val="0.96895294947827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lnSpc>
                  <a:spcPts val="0"/>
                </a:lnSpc>
                <a:defRPr sz="7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imSun" charset="-122"/>
                  <a:ea typeface="SimSun" charset="-122"/>
                  <a:cs typeface="SimSun" charset="-122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lnSpc>
                <a:spcPct val="50000"/>
              </a:lnSpc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22950992"/>
        <c:crosses val="autoZero"/>
        <c:auto val="1"/>
        <c:lblAlgn val="ctr"/>
        <c:lblOffset val="100"/>
        <c:noMultiLvlLbl val="0"/>
      </c:catAx>
      <c:valAx>
        <c:axId val="-19229509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dirty="0" smtClean="0">
                    <a:latin typeface="SimSun" charset="-122"/>
                    <a:ea typeface="SimSun" charset="-122"/>
                    <a:cs typeface="SimSun" charset="-122"/>
                  </a:rPr>
                  <a:t>评论分布</a:t>
                </a:r>
                <a:endParaRPr lang="zh-CN" dirty="0">
                  <a:latin typeface="SimSun" charset="-122"/>
                  <a:ea typeface="SimSun" charset="-122"/>
                  <a:cs typeface="SimSun" charset="-122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124099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810800340011035"/>
          <c:y val="0.0114806968918612"/>
          <c:w val="0.182216897789681"/>
          <c:h val="0.203085392090094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966" y="294620"/>
            <a:ext cx="2159794" cy="626745"/>
          </a:xfrm>
        </p:spPr>
        <p:txBody>
          <a:bodyPr anchor="b"/>
          <a:lstStyle>
            <a:lvl1pPr algn="ctr">
              <a:defRPr sz="141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966" y="945535"/>
            <a:ext cx="2159794" cy="434638"/>
          </a:xfrm>
        </p:spPr>
        <p:txBody>
          <a:bodyPr/>
          <a:lstStyle>
            <a:lvl1pPr marL="0" indent="0" algn="ctr">
              <a:buNone/>
              <a:defRPr sz="567"/>
            </a:lvl1pPr>
            <a:lvl2pPr marL="107991" indent="0" algn="ctr">
              <a:buNone/>
              <a:defRPr sz="472"/>
            </a:lvl2pPr>
            <a:lvl3pPr marL="215981" indent="0" algn="ctr">
              <a:buNone/>
              <a:defRPr sz="425"/>
            </a:lvl3pPr>
            <a:lvl4pPr marL="323972" indent="0" algn="ctr">
              <a:buNone/>
              <a:defRPr sz="378"/>
            </a:lvl4pPr>
            <a:lvl5pPr marL="431963" indent="0" algn="ctr">
              <a:buNone/>
              <a:defRPr sz="378"/>
            </a:lvl5pPr>
            <a:lvl6pPr marL="539953" indent="0" algn="ctr">
              <a:buNone/>
              <a:defRPr sz="378"/>
            </a:lvl6pPr>
            <a:lvl7pPr marL="647944" indent="0" algn="ctr">
              <a:buNone/>
              <a:defRPr sz="378"/>
            </a:lvl7pPr>
            <a:lvl8pPr marL="755934" indent="0" algn="ctr">
              <a:buNone/>
              <a:defRPr sz="378"/>
            </a:lvl8pPr>
            <a:lvl9pPr marL="863925" indent="0" algn="ctr">
              <a:buNone/>
              <a:defRPr sz="378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0803" y="95846"/>
            <a:ext cx="620941" cy="152560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981" y="95846"/>
            <a:ext cx="1826826" cy="152560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481" y="448807"/>
            <a:ext cx="2483763" cy="748843"/>
          </a:xfrm>
        </p:spPr>
        <p:txBody>
          <a:bodyPr anchor="b"/>
          <a:lstStyle>
            <a:lvl1pPr>
              <a:defRPr sz="141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81" y="1204734"/>
            <a:ext cx="2483763" cy="393799"/>
          </a:xfrm>
        </p:spPr>
        <p:txBody>
          <a:bodyPr/>
          <a:lstStyle>
            <a:lvl1pPr marL="0" indent="0">
              <a:buNone/>
              <a:defRPr sz="567">
                <a:solidFill>
                  <a:schemeClr val="tx1">
                    <a:tint val="75000"/>
                  </a:schemeClr>
                </a:solidFill>
              </a:defRPr>
            </a:lvl1pPr>
            <a:lvl2pPr marL="107991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2pPr>
            <a:lvl3pPr marL="215981" indent="0">
              <a:buNone/>
              <a:defRPr sz="425">
                <a:solidFill>
                  <a:schemeClr val="tx1">
                    <a:tint val="75000"/>
                  </a:schemeClr>
                </a:solidFill>
              </a:defRPr>
            </a:lvl3pPr>
            <a:lvl4pPr marL="323972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4pPr>
            <a:lvl5pPr marL="431963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5pPr>
            <a:lvl6pPr marL="539953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6pPr>
            <a:lvl7pPr marL="647944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7pPr>
            <a:lvl8pPr marL="755934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8pPr>
            <a:lvl9pPr marL="863925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981" y="479227"/>
            <a:ext cx="1223883" cy="11422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7861" y="479227"/>
            <a:ext cx="1223883" cy="11422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95846"/>
            <a:ext cx="2483763" cy="3479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56" y="441305"/>
            <a:ext cx="1218259" cy="216277"/>
          </a:xfrm>
        </p:spPr>
        <p:txBody>
          <a:bodyPr anchor="b"/>
          <a:lstStyle>
            <a:lvl1pPr marL="0" indent="0">
              <a:buNone/>
              <a:defRPr sz="567" b="1"/>
            </a:lvl1pPr>
            <a:lvl2pPr marL="107991" indent="0">
              <a:buNone/>
              <a:defRPr sz="472" b="1"/>
            </a:lvl2pPr>
            <a:lvl3pPr marL="215981" indent="0">
              <a:buNone/>
              <a:defRPr sz="425" b="1"/>
            </a:lvl3pPr>
            <a:lvl4pPr marL="323972" indent="0">
              <a:buNone/>
              <a:defRPr sz="378" b="1"/>
            </a:lvl4pPr>
            <a:lvl5pPr marL="431963" indent="0">
              <a:buNone/>
              <a:defRPr sz="378" b="1"/>
            </a:lvl5pPr>
            <a:lvl6pPr marL="539953" indent="0">
              <a:buNone/>
              <a:defRPr sz="378" b="1"/>
            </a:lvl6pPr>
            <a:lvl7pPr marL="647944" indent="0">
              <a:buNone/>
              <a:defRPr sz="378" b="1"/>
            </a:lvl7pPr>
            <a:lvl8pPr marL="755934" indent="0">
              <a:buNone/>
              <a:defRPr sz="378" b="1"/>
            </a:lvl8pPr>
            <a:lvl9pPr marL="863925" indent="0">
              <a:buNone/>
              <a:defRPr sz="3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56" y="657582"/>
            <a:ext cx="1218259" cy="9672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7861" y="441305"/>
            <a:ext cx="1224258" cy="216277"/>
          </a:xfrm>
        </p:spPr>
        <p:txBody>
          <a:bodyPr anchor="b"/>
          <a:lstStyle>
            <a:lvl1pPr marL="0" indent="0">
              <a:buNone/>
              <a:defRPr sz="567" b="1"/>
            </a:lvl1pPr>
            <a:lvl2pPr marL="107991" indent="0">
              <a:buNone/>
              <a:defRPr sz="472" b="1"/>
            </a:lvl2pPr>
            <a:lvl3pPr marL="215981" indent="0">
              <a:buNone/>
              <a:defRPr sz="425" b="1"/>
            </a:lvl3pPr>
            <a:lvl4pPr marL="323972" indent="0">
              <a:buNone/>
              <a:defRPr sz="378" b="1"/>
            </a:lvl4pPr>
            <a:lvl5pPr marL="431963" indent="0">
              <a:buNone/>
              <a:defRPr sz="378" b="1"/>
            </a:lvl5pPr>
            <a:lvl6pPr marL="539953" indent="0">
              <a:buNone/>
              <a:defRPr sz="378" b="1"/>
            </a:lvl6pPr>
            <a:lvl7pPr marL="647944" indent="0">
              <a:buNone/>
              <a:defRPr sz="378" b="1"/>
            </a:lvl7pPr>
            <a:lvl8pPr marL="755934" indent="0">
              <a:buNone/>
              <a:defRPr sz="378" b="1"/>
            </a:lvl8pPr>
            <a:lvl9pPr marL="863925" indent="0">
              <a:buNone/>
              <a:defRPr sz="3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7861" y="657582"/>
            <a:ext cx="1224258" cy="9672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120015"/>
            <a:ext cx="928786" cy="420053"/>
          </a:xfrm>
        </p:spPr>
        <p:txBody>
          <a:bodyPr anchor="b"/>
          <a:lstStyle>
            <a:lvl1pPr>
              <a:defRPr sz="75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258" y="259199"/>
            <a:ext cx="1457861" cy="1279327"/>
          </a:xfrm>
        </p:spPr>
        <p:txBody>
          <a:bodyPr/>
          <a:lstStyle>
            <a:lvl1pPr>
              <a:defRPr sz="756"/>
            </a:lvl1pPr>
            <a:lvl2pPr>
              <a:defRPr sz="661"/>
            </a:lvl2pPr>
            <a:lvl3pPr>
              <a:defRPr sz="567"/>
            </a:lvl3pPr>
            <a:lvl4pPr>
              <a:defRPr sz="472"/>
            </a:lvl4pPr>
            <a:lvl5pPr>
              <a:defRPr sz="472"/>
            </a:lvl5pPr>
            <a:lvl6pPr>
              <a:defRPr sz="472"/>
            </a:lvl6pPr>
            <a:lvl7pPr>
              <a:defRPr sz="472"/>
            </a:lvl7pPr>
            <a:lvl8pPr>
              <a:defRPr sz="472"/>
            </a:lvl8pPr>
            <a:lvl9pPr>
              <a:defRPr sz="47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56" y="540067"/>
            <a:ext cx="928786" cy="1000542"/>
          </a:xfrm>
        </p:spPr>
        <p:txBody>
          <a:bodyPr/>
          <a:lstStyle>
            <a:lvl1pPr marL="0" indent="0">
              <a:buNone/>
              <a:defRPr sz="378"/>
            </a:lvl1pPr>
            <a:lvl2pPr marL="107991" indent="0">
              <a:buNone/>
              <a:defRPr sz="331"/>
            </a:lvl2pPr>
            <a:lvl3pPr marL="215981" indent="0">
              <a:buNone/>
              <a:defRPr sz="283"/>
            </a:lvl3pPr>
            <a:lvl4pPr marL="323972" indent="0">
              <a:buNone/>
              <a:defRPr sz="236"/>
            </a:lvl4pPr>
            <a:lvl5pPr marL="431963" indent="0">
              <a:buNone/>
              <a:defRPr sz="236"/>
            </a:lvl5pPr>
            <a:lvl6pPr marL="539953" indent="0">
              <a:buNone/>
              <a:defRPr sz="236"/>
            </a:lvl6pPr>
            <a:lvl7pPr marL="647944" indent="0">
              <a:buNone/>
              <a:defRPr sz="236"/>
            </a:lvl7pPr>
            <a:lvl8pPr marL="755934" indent="0">
              <a:buNone/>
              <a:defRPr sz="236"/>
            </a:lvl8pPr>
            <a:lvl9pPr marL="863925" indent="0">
              <a:buNone/>
              <a:defRPr sz="23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120015"/>
            <a:ext cx="928786" cy="420053"/>
          </a:xfrm>
        </p:spPr>
        <p:txBody>
          <a:bodyPr anchor="b"/>
          <a:lstStyle>
            <a:lvl1pPr>
              <a:defRPr sz="75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258" y="259199"/>
            <a:ext cx="1457861" cy="1279327"/>
          </a:xfrm>
        </p:spPr>
        <p:txBody>
          <a:bodyPr anchor="t"/>
          <a:lstStyle>
            <a:lvl1pPr marL="0" indent="0">
              <a:buNone/>
              <a:defRPr sz="756"/>
            </a:lvl1pPr>
            <a:lvl2pPr marL="107991" indent="0">
              <a:buNone/>
              <a:defRPr sz="661"/>
            </a:lvl2pPr>
            <a:lvl3pPr marL="215981" indent="0">
              <a:buNone/>
              <a:defRPr sz="567"/>
            </a:lvl3pPr>
            <a:lvl4pPr marL="323972" indent="0">
              <a:buNone/>
              <a:defRPr sz="472"/>
            </a:lvl4pPr>
            <a:lvl5pPr marL="431963" indent="0">
              <a:buNone/>
              <a:defRPr sz="472"/>
            </a:lvl5pPr>
            <a:lvl6pPr marL="539953" indent="0">
              <a:buNone/>
              <a:defRPr sz="472"/>
            </a:lvl6pPr>
            <a:lvl7pPr marL="647944" indent="0">
              <a:buNone/>
              <a:defRPr sz="472"/>
            </a:lvl7pPr>
            <a:lvl8pPr marL="755934" indent="0">
              <a:buNone/>
              <a:defRPr sz="472"/>
            </a:lvl8pPr>
            <a:lvl9pPr marL="863925" indent="0">
              <a:buNone/>
              <a:defRPr sz="472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56" y="540067"/>
            <a:ext cx="928786" cy="1000542"/>
          </a:xfrm>
        </p:spPr>
        <p:txBody>
          <a:bodyPr/>
          <a:lstStyle>
            <a:lvl1pPr marL="0" indent="0">
              <a:buNone/>
              <a:defRPr sz="378"/>
            </a:lvl1pPr>
            <a:lvl2pPr marL="107991" indent="0">
              <a:buNone/>
              <a:defRPr sz="331"/>
            </a:lvl2pPr>
            <a:lvl3pPr marL="215981" indent="0">
              <a:buNone/>
              <a:defRPr sz="283"/>
            </a:lvl3pPr>
            <a:lvl4pPr marL="323972" indent="0">
              <a:buNone/>
              <a:defRPr sz="236"/>
            </a:lvl4pPr>
            <a:lvl5pPr marL="431963" indent="0">
              <a:buNone/>
              <a:defRPr sz="236"/>
            </a:lvl5pPr>
            <a:lvl6pPr marL="539953" indent="0">
              <a:buNone/>
              <a:defRPr sz="236"/>
            </a:lvl6pPr>
            <a:lvl7pPr marL="647944" indent="0">
              <a:buNone/>
              <a:defRPr sz="236"/>
            </a:lvl7pPr>
            <a:lvl8pPr marL="755934" indent="0">
              <a:buNone/>
              <a:defRPr sz="236"/>
            </a:lvl8pPr>
            <a:lvl9pPr marL="863925" indent="0">
              <a:buNone/>
              <a:defRPr sz="23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7981" y="95846"/>
            <a:ext cx="2483763" cy="347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7981" y="479227"/>
            <a:ext cx="2483763" cy="1142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7981" y="1668542"/>
            <a:ext cx="647938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3909" y="1668542"/>
            <a:ext cx="971907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3806" y="1668542"/>
            <a:ext cx="647938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444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15981" rtl="0" eaLnBrk="1" latinLnBrk="0" hangingPunct="1">
        <a:lnSpc>
          <a:spcPct val="90000"/>
        </a:lnSpc>
        <a:spcBef>
          <a:spcPct val="0"/>
        </a:spcBef>
        <a:buNone/>
        <a:defRPr sz="10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5" indent="-53995" algn="l" defTabSz="21598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1pPr>
      <a:lvl2pPr marL="161986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2pPr>
      <a:lvl3pPr marL="269977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3pPr>
      <a:lvl4pPr marL="377967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85958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93949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701939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809930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917920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1pPr>
      <a:lvl2pPr marL="107991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2pPr>
      <a:lvl3pPr marL="215981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3pPr>
      <a:lvl4pPr marL="323972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31963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39953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647944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755934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863925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005171516"/>
              </p:ext>
            </p:extLst>
          </p:nvPr>
        </p:nvGraphicFramePr>
        <p:xfrm>
          <a:off x="0" y="0"/>
          <a:ext cx="2879724" cy="1769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0677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245</TotalTime>
  <Words>5</Words>
  <Application>Microsoft Macintosh PowerPoint</Application>
  <PresentationFormat>自定义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SimSun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125</cp:revision>
  <cp:lastPrinted>2017-10-15T08:14:46Z</cp:lastPrinted>
  <dcterms:created xsi:type="dcterms:W3CDTF">2017-10-08T00:37:10Z</dcterms:created>
  <dcterms:modified xsi:type="dcterms:W3CDTF">2017-10-27T05:24:04Z</dcterms:modified>
</cp:coreProperties>
</file>