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5"/>
  </p:notesMasterIdLst>
  <p:sldIdLst>
    <p:sldId id="259" r:id="rId2"/>
    <p:sldId id="260" r:id="rId3"/>
    <p:sldId id="261" r:id="rId4"/>
  </p:sldIdLst>
  <p:sldSz cx="4319588" cy="1800225"/>
  <p:notesSz cx="6858000" cy="9144000"/>
  <p:defaultTextStyle>
    <a:defPPr>
      <a:defRPr lang="zh-CN"/>
    </a:defPPr>
    <a:lvl1pPr marL="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5"/>
    <p:restoredTop sz="94643"/>
  </p:normalViewPr>
  <p:slideViewPr>
    <p:cSldViewPr snapToGrid="0" snapToObjects="1">
      <p:cViewPr>
        <p:scale>
          <a:sx n="267" d="100"/>
          <a:sy n="267" d="100"/>
        </p:scale>
        <p:origin x="464" y="1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239362685298"/>
          <c:y val="0.0503144796469723"/>
          <c:w val="0.80793434623489"/>
          <c:h val="0.855274276170462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工作表1!$A$2:$A$113</c:f>
              <c:numCache>
                <c:formatCode>m/d/yy</c:formatCode>
                <c:ptCount val="112"/>
                <c:pt idx="0">
                  <c:v>39448.0</c:v>
                </c:pt>
                <c:pt idx="1">
                  <c:v>39479.0</c:v>
                </c:pt>
                <c:pt idx="2">
                  <c:v>39508.0</c:v>
                </c:pt>
                <c:pt idx="3">
                  <c:v>39539.0</c:v>
                </c:pt>
                <c:pt idx="4">
                  <c:v>39569.0</c:v>
                </c:pt>
                <c:pt idx="5">
                  <c:v>39600.0</c:v>
                </c:pt>
                <c:pt idx="6">
                  <c:v>39630.0</c:v>
                </c:pt>
                <c:pt idx="7">
                  <c:v>39661.0</c:v>
                </c:pt>
                <c:pt idx="8">
                  <c:v>39692.0</c:v>
                </c:pt>
                <c:pt idx="9">
                  <c:v>39722.0</c:v>
                </c:pt>
                <c:pt idx="10">
                  <c:v>39753.0</c:v>
                </c:pt>
                <c:pt idx="11">
                  <c:v>39783.0</c:v>
                </c:pt>
                <c:pt idx="12">
                  <c:v>39814.0</c:v>
                </c:pt>
                <c:pt idx="13">
                  <c:v>39845.0</c:v>
                </c:pt>
                <c:pt idx="14">
                  <c:v>39873.0</c:v>
                </c:pt>
                <c:pt idx="15">
                  <c:v>39904.0</c:v>
                </c:pt>
                <c:pt idx="16">
                  <c:v>39934.0</c:v>
                </c:pt>
                <c:pt idx="17">
                  <c:v>39965.0</c:v>
                </c:pt>
                <c:pt idx="18">
                  <c:v>39995.0</c:v>
                </c:pt>
                <c:pt idx="19">
                  <c:v>40026.0</c:v>
                </c:pt>
                <c:pt idx="20">
                  <c:v>40057.0</c:v>
                </c:pt>
                <c:pt idx="21">
                  <c:v>40087.0</c:v>
                </c:pt>
                <c:pt idx="22">
                  <c:v>40118.0</c:v>
                </c:pt>
                <c:pt idx="23">
                  <c:v>40148.0</c:v>
                </c:pt>
                <c:pt idx="24">
                  <c:v>40179.0</c:v>
                </c:pt>
                <c:pt idx="25">
                  <c:v>40210.0</c:v>
                </c:pt>
                <c:pt idx="26">
                  <c:v>40238.0</c:v>
                </c:pt>
                <c:pt idx="27">
                  <c:v>40269.0</c:v>
                </c:pt>
                <c:pt idx="28">
                  <c:v>40299.0</c:v>
                </c:pt>
                <c:pt idx="29">
                  <c:v>40330.0</c:v>
                </c:pt>
                <c:pt idx="30">
                  <c:v>40360.0</c:v>
                </c:pt>
                <c:pt idx="31">
                  <c:v>40391.0</c:v>
                </c:pt>
                <c:pt idx="32">
                  <c:v>40422.0</c:v>
                </c:pt>
                <c:pt idx="33">
                  <c:v>40452.0</c:v>
                </c:pt>
                <c:pt idx="34">
                  <c:v>40483.0</c:v>
                </c:pt>
                <c:pt idx="35">
                  <c:v>40513.0</c:v>
                </c:pt>
                <c:pt idx="36">
                  <c:v>40544.0</c:v>
                </c:pt>
                <c:pt idx="37">
                  <c:v>40575.0</c:v>
                </c:pt>
                <c:pt idx="38">
                  <c:v>40603.0</c:v>
                </c:pt>
                <c:pt idx="39">
                  <c:v>40634.0</c:v>
                </c:pt>
                <c:pt idx="40">
                  <c:v>40664.0</c:v>
                </c:pt>
                <c:pt idx="41">
                  <c:v>40695.0</c:v>
                </c:pt>
                <c:pt idx="42">
                  <c:v>40725.0</c:v>
                </c:pt>
                <c:pt idx="43">
                  <c:v>40756.0</c:v>
                </c:pt>
                <c:pt idx="44">
                  <c:v>40787.0</c:v>
                </c:pt>
                <c:pt idx="45">
                  <c:v>40817.0</c:v>
                </c:pt>
                <c:pt idx="46">
                  <c:v>40848.0</c:v>
                </c:pt>
                <c:pt idx="47">
                  <c:v>40878.0</c:v>
                </c:pt>
                <c:pt idx="48">
                  <c:v>40909.0</c:v>
                </c:pt>
                <c:pt idx="49">
                  <c:v>40940.0</c:v>
                </c:pt>
                <c:pt idx="50">
                  <c:v>40969.0</c:v>
                </c:pt>
                <c:pt idx="51">
                  <c:v>41000.0</c:v>
                </c:pt>
                <c:pt idx="52">
                  <c:v>41030.0</c:v>
                </c:pt>
                <c:pt idx="53">
                  <c:v>41061.0</c:v>
                </c:pt>
                <c:pt idx="54">
                  <c:v>41091.0</c:v>
                </c:pt>
                <c:pt idx="55">
                  <c:v>41122.0</c:v>
                </c:pt>
                <c:pt idx="56">
                  <c:v>41153.0</c:v>
                </c:pt>
                <c:pt idx="57">
                  <c:v>41183.0</c:v>
                </c:pt>
                <c:pt idx="58">
                  <c:v>41214.0</c:v>
                </c:pt>
                <c:pt idx="59">
                  <c:v>41244.0</c:v>
                </c:pt>
                <c:pt idx="60">
                  <c:v>41275.0</c:v>
                </c:pt>
                <c:pt idx="61">
                  <c:v>41306.0</c:v>
                </c:pt>
                <c:pt idx="62">
                  <c:v>41334.0</c:v>
                </c:pt>
                <c:pt idx="63">
                  <c:v>41365.0</c:v>
                </c:pt>
                <c:pt idx="64">
                  <c:v>41395.0</c:v>
                </c:pt>
                <c:pt idx="65">
                  <c:v>41426.0</c:v>
                </c:pt>
                <c:pt idx="66">
                  <c:v>41456.0</c:v>
                </c:pt>
                <c:pt idx="67">
                  <c:v>41487.0</c:v>
                </c:pt>
                <c:pt idx="68">
                  <c:v>41518.0</c:v>
                </c:pt>
                <c:pt idx="69">
                  <c:v>41548.0</c:v>
                </c:pt>
                <c:pt idx="70">
                  <c:v>41579.0</c:v>
                </c:pt>
                <c:pt idx="71">
                  <c:v>41609.0</c:v>
                </c:pt>
                <c:pt idx="72">
                  <c:v>41640.0</c:v>
                </c:pt>
                <c:pt idx="73">
                  <c:v>41671.0</c:v>
                </c:pt>
                <c:pt idx="74">
                  <c:v>41699.0</c:v>
                </c:pt>
                <c:pt idx="75">
                  <c:v>41730.0</c:v>
                </c:pt>
                <c:pt idx="76">
                  <c:v>41760.0</c:v>
                </c:pt>
                <c:pt idx="77">
                  <c:v>41791.0</c:v>
                </c:pt>
                <c:pt idx="78">
                  <c:v>41821.0</c:v>
                </c:pt>
                <c:pt idx="79">
                  <c:v>41852.0</c:v>
                </c:pt>
                <c:pt idx="80">
                  <c:v>41883.0</c:v>
                </c:pt>
                <c:pt idx="81">
                  <c:v>41913.0</c:v>
                </c:pt>
                <c:pt idx="82">
                  <c:v>41944.0</c:v>
                </c:pt>
                <c:pt idx="83">
                  <c:v>41974.0</c:v>
                </c:pt>
                <c:pt idx="84">
                  <c:v>42005.0</c:v>
                </c:pt>
                <c:pt idx="85">
                  <c:v>42036.0</c:v>
                </c:pt>
                <c:pt idx="86">
                  <c:v>42064.0</c:v>
                </c:pt>
                <c:pt idx="87">
                  <c:v>42095.0</c:v>
                </c:pt>
                <c:pt idx="88">
                  <c:v>42125.0</c:v>
                </c:pt>
                <c:pt idx="89">
                  <c:v>42156.0</c:v>
                </c:pt>
                <c:pt idx="90">
                  <c:v>42186.0</c:v>
                </c:pt>
                <c:pt idx="91">
                  <c:v>42217.0</c:v>
                </c:pt>
                <c:pt idx="92">
                  <c:v>42248.0</c:v>
                </c:pt>
                <c:pt idx="93">
                  <c:v>42278.0</c:v>
                </c:pt>
                <c:pt idx="94">
                  <c:v>42309.0</c:v>
                </c:pt>
                <c:pt idx="95">
                  <c:v>42339.0</c:v>
                </c:pt>
                <c:pt idx="96">
                  <c:v>42370.0</c:v>
                </c:pt>
                <c:pt idx="97">
                  <c:v>42401.0</c:v>
                </c:pt>
                <c:pt idx="98">
                  <c:v>42430.0</c:v>
                </c:pt>
                <c:pt idx="99">
                  <c:v>42461.0</c:v>
                </c:pt>
                <c:pt idx="100">
                  <c:v>42491.0</c:v>
                </c:pt>
                <c:pt idx="101">
                  <c:v>42522.0</c:v>
                </c:pt>
                <c:pt idx="102">
                  <c:v>42552.0</c:v>
                </c:pt>
                <c:pt idx="103">
                  <c:v>42583.0</c:v>
                </c:pt>
                <c:pt idx="104">
                  <c:v>42614.0</c:v>
                </c:pt>
                <c:pt idx="105">
                  <c:v>42644.0</c:v>
                </c:pt>
                <c:pt idx="106">
                  <c:v>42675.0</c:v>
                </c:pt>
                <c:pt idx="107">
                  <c:v>42705.0</c:v>
                </c:pt>
                <c:pt idx="108">
                  <c:v>42736.0</c:v>
                </c:pt>
                <c:pt idx="109">
                  <c:v>42767.0</c:v>
                </c:pt>
                <c:pt idx="110">
                  <c:v>42795.0</c:v>
                </c:pt>
                <c:pt idx="111">
                  <c:v>42826.0</c:v>
                </c:pt>
              </c:numCache>
            </c:numRef>
          </c:cat>
          <c:val>
            <c:numRef>
              <c:f>工作表1!$B$2:$B$113</c:f>
              <c:numCache>
                <c:formatCode>General</c:formatCode>
                <c:ptCount val="112"/>
                <c:pt idx="0">
                  <c:v>114.0</c:v>
                </c:pt>
                <c:pt idx="1">
                  <c:v>502.0</c:v>
                </c:pt>
                <c:pt idx="2">
                  <c:v>1366.0</c:v>
                </c:pt>
                <c:pt idx="3">
                  <c:v>2901.0</c:v>
                </c:pt>
                <c:pt idx="4">
                  <c:v>4271.0</c:v>
                </c:pt>
                <c:pt idx="5">
                  <c:v>5621.0</c:v>
                </c:pt>
                <c:pt idx="6">
                  <c:v>7010.0</c:v>
                </c:pt>
                <c:pt idx="7">
                  <c:v>8608.0</c:v>
                </c:pt>
                <c:pt idx="8">
                  <c:v>10339.0</c:v>
                </c:pt>
                <c:pt idx="9">
                  <c:v>12473.0</c:v>
                </c:pt>
                <c:pt idx="10">
                  <c:v>14812.0</c:v>
                </c:pt>
                <c:pt idx="11">
                  <c:v>17669.0</c:v>
                </c:pt>
                <c:pt idx="12">
                  <c:v>21014.0</c:v>
                </c:pt>
                <c:pt idx="13">
                  <c:v>24643.0</c:v>
                </c:pt>
                <c:pt idx="14">
                  <c:v>28807.0</c:v>
                </c:pt>
                <c:pt idx="15">
                  <c:v>33235.0</c:v>
                </c:pt>
                <c:pt idx="16">
                  <c:v>37569.0</c:v>
                </c:pt>
                <c:pt idx="17">
                  <c:v>41465.0</c:v>
                </c:pt>
                <c:pt idx="18">
                  <c:v>45787.0</c:v>
                </c:pt>
                <c:pt idx="19">
                  <c:v>50257.0</c:v>
                </c:pt>
                <c:pt idx="20">
                  <c:v>54932.0</c:v>
                </c:pt>
                <c:pt idx="21">
                  <c:v>60394.0</c:v>
                </c:pt>
                <c:pt idx="22">
                  <c:v>66051.0</c:v>
                </c:pt>
                <c:pt idx="23">
                  <c:v>72100.0</c:v>
                </c:pt>
                <c:pt idx="24">
                  <c:v>79204.0</c:v>
                </c:pt>
                <c:pt idx="25">
                  <c:v>86909.0</c:v>
                </c:pt>
                <c:pt idx="26">
                  <c:v>95517.0</c:v>
                </c:pt>
                <c:pt idx="27">
                  <c:v>104164.0</c:v>
                </c:pt>
                <c:pt idx="28">
                  <c:v>113194.0</c:v>
                </c:pt>
                <c:pt idx="29">
                  <c:v>122695.0</c:v>
                </c:pt>
                <c:pt idx="30">
                  <c:v>133400.0</c:v>
                </c:pt>
                <c:pt idx="31">
                  <c:v>145488.0</c:v>
                </c:pt>
                <c:pt idx="32">
                  <c:v>159228.0</c:v>
                </c:pt>
                <c:pt idx="33">
                  <c:v>175999.0</c:v>
                </c:pt>
                <c:pt idx="34">
                  <c:v>192241.0</c:v>
                </c:pt>
                <c:pt idx="35">
                  <c:v>208884.0</c:v>
                </c:pt>
                <c:pt idx="36">
                  <c:v>228698.0</c:v>
                </c:pt>
                <c:pt idx="37">
                  <c:v>250737.0</c:v>
                </c:pt>
                <c:pt idx="38">
                  <c:v>277073.0</c:v>
                </c:pt>
                <c:pt idx="39">
                  <c:v>305010.0</c:v>
                </c:pt>
                <c:pt idx="40">
                  <c:v>335767.0</c:v>
                </c:pt>
                <c:pt idx="41">
                  <c:v>368401.0</c:v>
                </c:pt>
                <c:pt idx="42">
                  <c:v>402632.0</c:v>
                </c:pt>
                <c:pt idx="43">
                  <c:v>441913.0</c:v>
                </c:pt>
                <c:pt idx="44">
                  <c:v>484911.0</c:v>
                </c:pt>
                <c:pt idx="45">
                  <c:v>529904.0</c:v>
                </c:pt>
                <c:pt idx="46">
                  <c:v>580751.0</c:v>
                </c:pt>
                <c:pt idx="47">
                  <c:v>634763.0</c:v>
                </c:pt>
                <c:pt idx="48">
                  <c:v>712640.0</c:v>
                </c:pt>
                <c:pt idx="49">
                  <c:v>805679.0</c:v>
                </c:pt>
                <c:pt idx="50">
                  <c:v>914897.0</c:v>
                </c:pt>
                <c:pt idx="51">
                  <c:v>1.029539E6</c:v>
                </c:pt>
                <c:pt idx="52">
                  <c:v>1.159531E6</c:v>
                </c:pt>
                <c:pt idx="53">
                  <c:v>1.29614E6</c:v>
                </c:pt>
                <c:pt idx="54">
                  <c:v>1.461024E6</c:v>
                </c:pt>
                <c:pt idx="55">
                  <c:v>1.68909E6</c:v>
                </c:pt>
                <c:pt idx="56">
                  <c:v>1.924453E6</c:v>
                </c:pt>
                <c:pt idx="57">
                  <c:v>2.075373E6</c:v>
                </c:pt>
                <c:pt idx="58">
                  <c:v>2.273461E6</c:v>
                </c:pt>
                <c:pt idx="59">
                  <c:v>2.467321E6</c:v>
                </c:pt>
                <c:pt idx="60">
                  <c:v>2.709559E6</c:v>
                </c:pt>
                <c:pt idx="61">
                  <c:v>3.027814E6</c:v>
                </c:pt>
                <c:pt idx="62">
                  <c:v>3.374777E6</c:v>
                </c:pt>
                <c:pt idx="63">
                  <c:v>3.671392E6</c:v>
                </c:pt>
                <c:pt idx="64">
                  <c:v>4.046987E6</c:v>
                </c:pt>
                <c:pt idx="65">
                  <c:v>4.402489E6</c:v>
                </c:pt>
                <c:pt idx="66">
                  <c:v>4.833366E6</c:v>
                </c:pt>
                <c:pt idx="67">
                  <c:v>5.26627E6</c:v>
                </c:pt>
                <c:pt idx="68">
                  <c:v>5.661434E6</c:v>
                </c:pt>
                <c:pt idx="69">
                  <c:v>6.15244E6</c:v>
                </c:pt>
                <c:pt idx="70">
                  <c:v>6.660633E6</c:v>
                </c:pt>
                <c:pt idx="71">
                  <c:v>7.11757E6</c:v>
                </c:pt>
                <c:pt idx="72">
                  <c:v>7.637486E6</c:v>
                </c:pt>
                <c:pt idx="73">
                  <c:v>8.165657E6</c:v>
                </c:pt>
                <c:pt idx="74">
                  <c:v>8.800291E6</c:v>
                </c:pt>
                <c:pt idx="75">
                  <c:v>9.399767E6</c:v>
                </c:pt>
                <c:pt idx="76">
                  <c:v>9.864941E6</c:v>
                </c:pt>
                <c:pt idx="77">
                  <c:v>1.0246644E7</c:v>
                </c:pt>
                <c:pt idx="78">
                  <c:v>1.0657594E7</c:v>
                </c:pt>
                <c:pt idx="79">
                  <c:v>1.1043626E7</c:v>
                </c:pt>
                <c:pt idx="80">
                  <c:v>1.1410268E7</c:v>
                </c:pt>
                <c:pt idx="81">
                  <c:v>1.1891525E7</c:v>
                </c:pt>
                <c:pt idx="82">
                  <c:v>1.2430169E7</c:v>
                </c:pt>
                <c:pt idx="83">
                  <c:v>1.3170026E7</c:v>
                </c:pt>
                <c:pt idx="84">
                  <c:v>1.4272998E7</c:v>
                </c:pt>
                <c:pt idx="85">
                  <c:v>1.5313534E7</c:v>
                </c:pt>
                <c:pt idx="86">
                  <c:v>1.6538951E7</c:v>
                </c:pt>
                <c:pt idx="87">
                  <c:v>1.776301E7</c:v>
                </c:pt>
                <c:pt idx="88">
                  <c:v>1.8944026E7</c:v>
                </c:pt>
                <c:pt idx="89">
                  <c:v>2.0117108E7</c:v>
                </c:pt>
                <c:pt idx="90">
                  <c:v>2.0769793E7</c:v>
                </c:pt>
                <c:pt idx="91">
                  <c:v>2.1567266E7</c:v>
                </c:pt>
                <c:pt idx="92">
                  <c:v>2.2428356E7</c:v>
                </c:pt>
                <c:pt idx="93">
                  <c:v>2.3408492E7</c:v>
                </c:pt>
                <c:pt idx="94">
                  <c:v>2.430983E7</c:v>
                </c:pt>
                <c:pt idx="95">
                  <c:v>2.5239707E7</c:v>
                </c:pt>
                <c:pt idx="96">
                  <c:v>2.6347448E7</c:v>
                </c:pt>
                <c:pt idx="97">
                  <c:v>2.7541661E7</c:v>
                </c:pt>
                <c:pt idx="98">
                  <c:v>2.8903135E7</c:v>
                </c:pt>
                <c:pt idx="99">
                  <c:v>3.0153812E7</c:v>
                </c:pt>
                <c:pt idx="100">
                  <c:v>3.1729381E7</c:v>
                </c:pt>
                <c:pt idx="101">
                  <c:v>3.3469336E7</c:v>
                </c:pt>
                <c:pt idx="102">
                  <c:v>3.5078308E7</c:v>
                </c:pt>
                <c:pt idx="103">
                  <c:v>3.6960207E7</c:v>
                </c:pt>
                <c:pt idx="104">
                  <c:v>3.902503E7</c:v>
                </c:pt>
                <c:pt idx="105">
                  <c:v>4.1108856E7</c:v>
                </c:pt>
                <c:pt idx="106">
                  <c:v>4.3250932E7</c:v>
                </c:pt>
                <c:pt idx="107">
                  <c:v>4.4849919E7</c:v>
                </c:pt>
                <c:pt idx="108">
                  <c:v>4.6937102E7</c:v>
                </c:pt>
                <c:pt idx="109">
                  <c:v>4.8996859E7</c:v>
                </c:pt>
                <c:pt idx="110">
                  <c:v>5.1553382E7</c:v>
                </c:pt>
                <c:pt idx="111">
                  <c:v>5.3893744E7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08000736"/>
        <c:axId val="1907835408"/>
      </c:lineChart>
      <c:dateAx>
        <c:axId val="1908000736"/>
        <c:scaling>
          <c:orientation val="minMax"/>
        </c:scaling>
        <c:delete val="0"/>
        <c:axPos val="b"/>
        <c:numFmt formatCode="yyyy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7835408"/>
        <c:crosses val="autoZero"/>
        <c:auto val="0"/>
        <c:lblOffset val="100"/>
        <c:baseTimeUnit val="months"/>
        <c:majorUnit val="12.0"/>
        <c:majorTimeUnit val="months"/>
      </c:dateAx>
      <c:valAx>
        <c:axId val="1907835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in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08000736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0.0375586854460094"/>
                <c:y val="0.21563348420131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imSun" charset="-122"/>
                      <a:ea typeface="SimSun" charset="-122"/>
                      <a:cs typeface="SimSun" charset="-122"/>
                    </a:defRPr>
                  </a:pPr>
                  <a:r>
                    <a:rPr lang="en-US" altLang="zh-CN" b="1" dirty="0" smtClean="0">
                      <a:latin typeface="SimSun" charset="-122"/>
                      <a:ea typeface="SimSun" charset="-122"/>
                      <a:cs typeface="SimSun" charset="-122"/>
                    </a:rPr>
                    <a:t>GitHub</a:t>
                  </a:r>
                  <a:r>
                    <a:rPr lang="zh-CN" altLang="en-US" b="1" dirty="0" smtClean="0">
                      <a:latin typeface="SimSun" charset="-122"/>
                      <a:ea typeface="SimSun" charset="-122"/>
                      <a:cs typeface="SimSun" charset="-122"/>
                    </a:rPr>
                    <a:t>平台项目数（百万）</a:t>
                  </a:r>
                  <a:endParaRPr lang="zh-CN" altLang="en-US" b="1" dirty="0">
                    <a:latin typeface="SimSun" charset="-122"/>
                    <a:ea typeface="SimSun" charset="-122"/>
                    <a:cs typeface="SimSun" charset="-122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imSun" charset="-122"/>
                    <a:ea typeface="SimSun" charset="-122"/>
                    <a:cs typeface="SimSun" charset="-122"/>
                  </a:defRPr>
                </a:pPr>
                <a:endParaRPr lang="zh-CN"/>
              </a:p>
            </c:txPr>
          </c:dispUnitsLbl>
        </c:dispUnits>
      </c:valAx>
      <c:spPr>
        <a:noFill/>
        <a:ln w="127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239362685298"/>
          <c:y val="0.0503144796469723"/>
          <c:w val="0.80793434623489"/>
          <c:h val="0.855274276170462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工作表1!$A$2:$A$113</c:f>
              <c:numCache>
                <c:formatCode>m/d/yy</c:formatCode>
                <c:ptCount val="112"/>
                <c:pt idx="0">
                  <c:v>39448.0</c:v>
                </c:pt>
                <c:pt idx="1">
                  <c:v>39479.0</c:v>
                </c:pt>
                <c:pt idx="2">
                  <c:v>39508.0</c:v>
                </c:pt>
                <c:pt idx="3">
                  <c:v>39539.0</c:v>
                </c:pt>
                <c:pt idx="4">
                  <c:v>39569.0</c:v>
                </c:pt>
                <c:pt idx="5">
                  <c:v>39600.0</c:v>
                </c:pt>
                <c:pt idx="6">
                  <c:v>39630.0</c:v>
                </c:pt>
                <c:pt idx="7">
                  <c:v>39661.0</c:v>
                </c:pt>
                <c:pt idx="8">
                  <c:v>39692.0</c:v>
                </c:pt>
                <c:pt idx="9">
                  <c:v>39722.0</c:v>
                </c:pt>
                <c:pt idx="10">
                  <c:v>39753.0</c:v>
                </c:pt>
                <c:pt idx="11">
                  <c:v>39783.0</c:v>
                </c:pt>
                <c:pt idx="12">
                  <c:v>39814.0</c:v>
                </c:pt>
                <c:pt idx="13">
                  <c:v>39845.0</c:v>
                </c:pt>
                <c:pt idx="14">
                  <c:v>39873.0</c:v>
                </c:pt>
                <c:pt idx="15">
                  <c:v>39904.0</c:v>
                </c:pt>
                <c:pt idx="16">
                  <c:v>39934.0</c:v>
                </c:pt>
                <c:pt idx="17">
                  <c:v>39965.0</c:v>
                </c:pt>
                <c:pt idx="18">
                  <c:v>39995.0</c:v>
                </c:pt>
                <c:pt idx="19">
                  <c:v>40026.0</c:v>
                </c:pt>
                <c:pt idx="20">
                  <c:v>40057.0</c:v>
                </c:pt>
                <c:pt idx="21">
                  <c:v>40087.0</c:v>
                </c:pt>
                <c:pt idx="22">
                  <c:v>40118.0</c:v>
                </c:pt>
                <c:pt idx="23">
                  <c:v>40148.0</c:v>
                </c:pt>
                <c:pt idx="24">
                  <c:v>40179.0</c:v>
                </c:pt>
                <c:pt idx="25">
                  <c:v>40210.0</c:v>
                </c:pt>
                <c:pt idx="26">
                  <c:v>40238.0</c:v>
                </c:pt>
                <c:pt idx="27">
                  <c:v>40269.0</c:v>
                </c:pt>
                <c:pt idx="28">
                  <c:v>40299.0</c:v>
                </c:pt>
                <c:pt idx="29">
                  <c:v>40330.0</c:v>
                </c:pt>
                <c:pt idx="30">
                  <c:v>40360.0</c:v>
                </c:pt>
                <c:pt idx="31">
                  <c:v>40391.0</c:v>
                </c:pt>
                <c:pt idx="32">
                  <c:v>40422.0</c:v>
                </c:pt>
                <c:pt idx="33">
                  <c:v>40452.0</c:v>
                </c:pt>
                <c:pt idx="34">
                  <c:v>40483.0</c:v>
                </c:pt>
                <c:pt idx="35">
                  <c:v>40513.0</c:v>
                </c:pt>
                <c:pt idx="36">
                  <c:v>40544.0</c:v>
                </c:pt>
                <c:pt idx="37">
                  <c:v>40575.0</c:v>
                </c:pt>
                <c:pt idx="38">
                  <c:v>40603.0</c:v>
                </c:pt>
                <c:pt idx="39">
                  <c:v>40634.0</c:v>
                </c:pt>
                <c:pt idx="40">
                  <c:v>40664.0</c:v>
                </c:pt>
                <c:pt idx="41">
                  <c:v>40695.0</c:v>
                </c:pt>
                <c:pt idx="42">
                  <c:v>40725.0</c:v>
                </c:pt>
                <c:pt idx="43">
                  <c:v>40756.0</c:v>
                </c:pt>
                <c:pt idx="44">
                  <c:v>40787.0</c:v>
                </c:pt>
                <c:pt idx="45">
                  <c:v>40817.0</c:v>
                </c:pt>
                <c:pt idx="46">
                  <c:v>40848.0</c:v>
                </c:pt>
                <c:pt idx="47">
                  <c:v>40878.0</c:v>
                </c:pt>
                <c:pt idx="48">
                  <c:v>40909.0</c:v>
                </c:pt>
                <c:pt idx="49">
                  <c:v>40940.0</c:v>
                </c:pt>
                <c:pt idx="50">
                  <c:v>40969.0</c:v>
                </c:pt>
                <c:pt idx="51">
                  <c:v>41000.0</c:v>
                </c:pt>
                <c:pt idx="52">
                  <c:v>41030.0</c:v>
                </c:pt>
                <c:pt idx="53">
                  <c:v>41061.0</c:v>
                </c:pt>
                <c:pt idx="54">
                  <c:v>41091.0</c:v>
                </c:pt>
                <c:pt idx="55">
                  <c:v>41122.0</c:v>
                </c:pt>
                <c:pt idx="56">
                  <c:v>41153.0</c:v>
                </c:pt>
                <c:pt idx="57">
                  <c:v>41183.0</c:v>
                </c:pt>
                <c:pt idx="58">
                  <c:v>41214.0</c:v>
                </c:pt>
                <c:pt idx="59">
                  <c:v>41244.0</c:v>
                </c:pt>
                <c:pt idx="60">
                  <c:v>41275.0</c:v>
                </c:pt>
                <c:pt idx="61">
                  <c:v>41306.0</c:v>
                </c:pt>
                <c:pt idx="62">
                  <c:v>41334.0</c:v>
                </c:pt>
                <c:pt idx="63">
                  <c:v>41365.0</c:v>
                </c:pt>
                <c:pt idx="64">
                  <c:v>41395.0</c:v>
                </c:pt>
                <c:pt idx="65">
                  <c:v>41426.0</c:v>
                </c:pt>
                <c:pt idx="66">
                  <c:v>41456.0</c:v>
                </c:pt>
                <c:pt idx="67">
                  <c:v>41487.0</c:v>
                </c:pt>
                <c:pt idx="68">
                  <c:v>41518.0</c:v>
                </c:pt>
                <c:pt idx="69">
                  <c:v>41548.0</c:v>
                </c:pt>
                <c:pt idx="70">
                  <c:v>41579.0</c:v>
                </c:pt>
                <c:pt idx="71">
                  <c:v>41609.0</c:v>
                </c:pt>
                <c:pt idx="72">
                  <c:v>41640.0</c:v>
                </c:pt>
                <c:pt idx="73">
                  <c:v>41671.0</c:v>
                </c:pt>
                <c:pt idx="74">
                  <c:v>41699.0</c:v>
                </c:pt>
                <c:pt idx="75">
                  <c:v>41730.0</c:v>
                </c:pt>
                <c:pt idx="76">
                  <c:v>41760.0</c:v>
                </c:pt>
                <c:pt idx="77">
                  <c:v>41791.0</c:v>
                </c:pt>
                <c:pt idx="78">
                  <c:v>41821.0</c:v>
                </c:pt>
                <c:pt idx="79">
                  <c:v>41852.0</c:v>
                </c:pt>
                <c:pt idx="80">
                  <c:v>41883.0</c:v>
                </c:pt>
                <c:pt idx="81">
                  <c:v>41913.0</c:v>
                </c:pt>
                <c:pt idx="82">
                  <c:v>41944.0</c:v>
                </c:pt>
                <c:pt idx="83">
                  <c:v>41974.0</c:v>
                </c:pt>
                <c:pt idx="84">
                  <c:v>42005.0</c:v>
                </c:pt>
                <c:pt idx="85">
                  <c:v>42036.0</c:v>
                </c:pt>
                <c:pt idx="86">
                  <c:v>42064.0</c:v>
                </c:pt>
                <c:pt idx="87">
                  <c:v>42095.0</c:v>
                </c:pt>
                <c:pt idx="88">
                  <c:v>42125.0</c:v>
                </c:pt>
                <c:pt idx="89">
                  <c:v>42156.0</c:v>
                </c:pt>
                <c:pt idx="90">
                  <c:v>42186.0</c:v>
                </c:pt>
                <c:pt idx="91">
                  <c:v>42217.0</c:v>
                </c:pt>
                <c:pt idx="92">
                  <c:v>42248.0</c:v>
                </c:pt>
                <c:pt idx="93">
                  <c:v>42278.0</c:v>
                </c:pt>
                <c:pt idx="94">
                  <c:v>42309.0</c:v>
                </c:pt>
                <c:pt idx="95">
                  <c:v>42339.0</c:v>
                </c:pt>
                <c:pt idx="96">
                  <c:v>42370.0</c:v>
                </c:pt>
                <c:pt idx="97">
                  <c:v>42401.0</c:v>
                </c:pt>
                <c:pt idx="98">
                  <c:v>42430.0</c:v>
                </c:pt>
                <c:pt idx="99">
                  <c:v>42461.0</c:v>
                </c:pt>
                <c:pt idx="100">
                  <c:v>42491.0</c:v>
                </c:pt>
                <c:pt idx="101">
                  <c:v>42522.0</c:v>
                </c:pt>
                <c:pt idx="102">
                  <c:v>42552.0</c:v>
                </c:pt>
                <c:pt idx="103">
                  <c:v>42583.0</c:v>
                </c:pt>
                <c:pt idx="104">
                  <c:v>42614.0</c:v>
                </c:pt>
                <c:pt idx="105">
                  <c:v>42644.0</c:v>
                </c:pt>
              </c:numCache>
            </c:numRef>
          </c:cat>
          <c:val>
            <c:numRef>
              <c:f>工作表1!$B$2:$B$113</c:f>
              <c:numCache>
                <c:formatCode>General</c:formatCode>
                <c:ptCount val="112"/>
                <c:pt idx="0">
                  <c:v>3.0</c:v>
                </c:pt>
                <c:pt idx="1">
                  <c:v>82.0</c:v>
                </c:pt>
                <c:pt idx="2">
                  <c:v>1826.0</c:v>
                </c:pt>
                <c:pt idx="3">
                  <c:v>4156.0</c:v>
                </c:pt>
                <c:pt idx="4">
                  <c:v>8924.0</c:v>
                </c:pt>
                <c:pt idx="5">
                  <c:v>12079.0</c:v>
                </c:pt>
                <c:pt idx="6">
                  <c:v>15499.0</c:v>
                </c:pt>
                <c:pt idx="7">
                  <c:v>19032.0</c:v>
                </c:pt>
                <c:pt idx="8">
                  <c:v>22519.0</c:v>
                </c:pt>
                <c:pt idx="9">
                  <c:v>26834.0</c:v>
                </c:pt>
                <c:pt idx="10">
                  <c:v>31844.0</c:v>
                </c:pt>
                <c:pt idx="11">
                  <c:v>37125.0</c:v>
                </c:pt>
                <c:pt idx="12">
                  <c:v>43172.0</c:v>
                </c:pt>
                <c:pt idx="13">
                  <c:v>50214.0</c:v>
                </c:pt>
                <c:pt idx="14">
                  <c:v>58255.0</c:v>
                </c:pt>
                <c:pt idx="15">
                  <c:v>68239.0</c:v>
                </c:pt>
                <c:pt idx="16">
                  <c:v>78620.0</c:v>
                </c:pt>
                <c:pt idx="17">
                  <c:v>89204.0</c:v>
                </c:pt>
                <c:pt idx="18">
                  <c:v>99051.0</c:v>
                </c:pt>
                <c:pt idx="19">
                  <c:v>109153.0</c:v>
                </c:pt>
                <c:pt idx="20">
                  <c:v>119952.0</c:v>
                </c:pt>
                <c:pt idx="21">
                  <c:v>131494.0</c:v>
                </c:pt>
                <c:pt idx="22">
                  <c:v>144889.0</c:v>
                </c:pt>
                <c:pt idx="23">
                  <c:v>157461.0</c:v>
                </c:pt>
                <c:pt idx="24">
                  <c:v>170391.0</c:v>
                </c:pt>
                <c:pt idx="25">
                  <c:v>188627.0</c:v>
                </c:pt>
                <c:pt idx="26">
                  <c:v>207577.0</c:v>
                </c:pt>
                <c:pt idx="27">
                  <c:v>229028.0</c:v>
                </c:pt>
                <c:pt idx="28">
                  <c:v>250990.0</c:v>
                </c:pt>
                <c:pt idx="29">
                  <c:v>279227.0</c:v>
                </c:pt>
                <c:pt idx="30">
                  <c:v>305506.0</c:v>
                </c:pt>
                <c:pt idx="31">
                  <c:v>334726.0</c:v>
                </c:pt>
                <c:pt idx="32">
                  <c:v>366334.0</c:v>
                </c:pt>
                <c:pt idx="33">
                  <c:v>405815.0</c:v>
                </c:pt>
                <c:pt idx="34">
                  <c:v>444413.0</c:v>
                </c:pt>
                <c:pt idx="35">
                  <c:v>485322.0</c:v>
                </c:pt>
                <c:pt idx="36">
                  <c:v>523607.0</c:v>
                </c:pt>
                <c:pt idx="37">
                  <c:v>573594.0</c:v>
                </c:pt>
                <c:pt idx="38">
                  <c:v>622706.0</c:v>
                </c:pt>
                <c:pt idx="39">
                  <c:v>680804.0</c:v>
                </c:pt>
                <c:pt idx="40">
                  <c:v>738629.0</c:v>
                </c:pt>
                <c:pt idx="41">
                  <c:v>798386.0</c:v>
                </c:pt>
                <c:pt idx="42">
                  <c:v>863572.0</c:v>
                </c:pt>
                <c:pt idx="43">
                  <c:v>926044.0</c:v>
                </c:pt>
                <c:pt idx="44">
                  <c:v>993141.0</c:v>
                </c:pt>
                <c:pt idx="45">
                  <c:v>1.068231E6</c:v>
                </c:pt>
                <c:pt idx="46">
                  <c:v>1.137406E6</c:v>
                </c:pt>
                <c:pt idx="47">
                  <c:v>1.204791E6</c:v>
                </c:pt>
                <c:pt idx="48">
                  <c:v>1.267319E6</c:v>
                </c:pt>
                <c:pt idx="49">
                  <c:v>1.365686E6</c:v>
                </c:pt>
                <c:pt idx="50">
                  <c:v>1.450112E6</c:v>
                </c:pt>
                <c:pt idx="51">
                  <c:v>1.555496E6</c:v>
                </c:pt>
                <c:pt idx="52">
                  <c:v>1.64875E6</c:v>
                </c:pt>
                <c:pt idx="53">
                  <c:v>1.752434E6</c:v>
                </c:pt>
                <c:pt idx="54">
                  <c:v>1.851387E6</c:v>
                </c:pt>
                <c:pt idx="55">
                  <c:v>2.006239E6</c:v>
                </c:pt>
                <c:pt idx="56">
                  <c:v>2.269693E6</c:v>
                </c:pt>
                <c:pt idx="57">
                  <c:v>2.495969E6</c:v>
                </c:pt>
                <c:pt idx="58">
                  <c:v>2.735455E6</c:v>
                </c:pt>
                <c:pt idx="59">
                  <c:v>2.967456E6</c:v>
                </c:pt>
                <c:pt idx="60">
                  <c:v>3.08335E6</c:v>
                </c:pt>
                <c:pt idx="61">
                  <c:v>3.230108E6</c:v>
                </c:pt>
                <c:pt idx="62">
                  <c:v>3.417389E6</c:v>
                </c:pt>
                <c:pt idx="63">
                  <c:v>3.571416E6</c:v>
                </c:pt>
                <c:pt idx="64">
                  <c:v>3.705532E6</c:v>
                </c:pt>
                <c:pt idx="65">
                  <c:v>3.864182E6</c:v>
                </c:pt>
                <c:pt idx="66">
                  <c:v>4.0056E6</c:v>
                </c:pt>
                <c:pt idx="67">
                  <c:v>4.170877E6</c:v>
                </c:pt>
                <c:pt idx="68">
                  <c:v>4.322617E6</c:v>
                </c:pt>
                <c:pt idx="69">
                  <c:v>4.457195E6</c:v>
                </c:pt>
                <c:pt idx="70">
                  <c:v>4.67147E6</c:v>
                </c:pt>
                <c:pt idx="71">
                  <c:v>4.844873E6</c:v>
                </c:pt>
                <c:pt idx="72">
                  <c:v>4.996453E6</c:v>
                </c:pt>
                <c:pt idx="73">
                  <c:v>5.17681E6</c:v>
                </c:pt>
                <c:pt idx="74">
                  <c:v>5.361019E6</c:v>
                </c:pt>
                <c:pt idx="75">
                  <c:v>5.568746E6</c:v>
                </c:pt>
                <c:pt idx="76">
                  <c:v>5.770635E6</c:v>
                </c:pt>
                <c:pt idx="77">
                  <c:v>5.959589E6</c:v>
                </c:pt>
                <c:pt idx="78">
                  <c:v>6.162666E6</c:v>
                </c:pt>
                <c:pt idx="79">
                  <c:v>6.361609E6</c:v>
                </c:pt>
                <c:pt idx="80">
                  <c:v>6.541341E6</c:v>
                </c:pt>
                <c:pt idx="81">
                  <c:v>6.73092E6</c:v>
                </c:pt>
                <c:pt idx="82">
                  <c:v>7.037321E6</c:v>
                </c:pt>
                <c:pt idx="83">
                  <c:v>7.228444E6</c:v>
                </c:pt>
                <c:pt idx="84">
                  <c:v>7.491862E6</c:v>
                </c:pt>
                <c:pt idx="85">
                  <c:v>7.773288E6</c:v>
                </c:pt>
                <c:pt idx="86">
                  <c:v>8.061771E6</c:v>
                </c:pt>
                <c:pt idx="87">
                  <c:v>8.390016E6</c:v>
                </c:pt>
                <c:pt idx="88">
                  <c:v>8.687938E6</c:v>
                </c:pt>
                <c:pt idx="89">
                  <c:v>8.970863E6</c:v>
                </c:pt>
                <c:pt idx="90">
                  <c:v>9.255169E6</c:v>
                </c:pt>
                <c:pt idx="91">
                  <c:v>9.437419E6</c:v>
                </c:pt>
                <c:pt idx="92">
                  <c:v>9.772579E6</c:v>
                </c:pt>
                <c:pt idx="93">
                  <c:v>1.0122596E7</c:v>
                </c:pt>
                <c:pt idx="94">
                  <c:v>1.0472656E7</c:v>
                </c:pt>
                <c:pt idx="95">
                  <c:v>1.0745433E7</c:v>
                </c:pt>
                <c:pt idx="96">
                  <c:v>1.103102E7</c:v>
                </c:pt>
                <c:pt idx="97">
                  <c:v>1.1348834E7</c:v>
                </c:pt>
                <c:pt idx="98">
                  <c:v>1.1678746E7</c:v>
                </c:pt>
                <c:pt idx="99">
                  <c:v>1.2054164E7</c:v>
                </c:pt>
                <c:pt idx="100">
                  <c:v>1.2405264E7</c:v>
                </c:pt>
                <c:pt idx="101">
                  <c:v>1.2974913E7</c:v>
                </c:pt>
                <c:pt idx="102">
                  <c:v>1.3297737E7</c:v>
                </c:pt>
                <c:pt idx="103">
                  <c:v>1.3612237E7</c:v>
                </c:pt>
                <c:pt idx="104">
                  <c:v>1.3967715E7</c:v>
                </c:pt>
                <c:pt idx="105">
                  <c:v>1.4355507E7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86868096"/>
        <c:axId val="1886870144"/>
      </c:lineChart>
      <c:dateAx>
        <c:axId val="1886868096"/>
        <c:scaling>
          <c:orientation val="minMax"/>
        </c:scaling>
        <c:delete val="0"/>
        <c:axPos val="b"/>
        <c:numFmt formatCode="yyyy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6870144"/>
        <c:crosses val="autoZero"/>
        <c:auto val="0"/>
        <c:lblOffset val="100"/>
        <c:baseTimeUnit val="months"/>
        <c:majorUnit val="12.0"/>
        <c:majorTimeUnit val="months"/>
      </c:dateAx>
      <c:valAx>
        <c:axId val="1886870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in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6868096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0.0413145539906103"/>
                <c:y val="0.201257918587889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imSun" charset="-122"/>
                      <a:ea typeface="SimSun" charset="-122"/>
                      <a:cs typeface="SimSun" charset="-122"/>
                    </a:defRPr>
                  </a:pPr>
                  <a:r>
                    <a:rPr lang="en-US" altLang="zh-CN" sz="600" b="1" dirty="0" smtClean="0">
                      <a:latin typeface="SimSun" charset="-122"/>
                      <a:ea typeface="SimSun" charset="-122"/>
                      <a:cs typeface="SimSun" charset="-122"/>
                    </a:rPr>
                    <a:t>GitHub</a:t>
                  </a:r>
                  <a:r>
                    <a:rPr lang="zh-CN" altLang="en-US" sz="600" b="1" dirty="0" smtClean="0">
                      <a:latin typeface="SimSun" charset="-122"/>
                      <a:ea typeface="SimSun" charset="-122"/>
                      <a:cs typeface="SimSun" charset="-122"/>
                    </a:rPr>
                    <a:t>平台用户数（百万）</a:t>
                  </a:r>
                  <a:endParaRPr lang="zh-CN" altLang="en-US" sz="600" b="1" dirty="0">
                    <a:latin typeface="SimSun" charset="-122"/>
                    <a:ea typeface="SimSun" charset="-122"/>
                    <a:cs typeface="SimSun" charset="-122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imSun" charset="-122"/>
                    <a:ea typeface="SimSun" charset="-122"/>
                    <a:cs typeface="SimSun" charset="-122"/>
                  </a:defRPr>
                </a:pPr>
                <a:endParaRPr lang="zh-CN"/>
              </a:p>
            </c:txPr>
          </c:dispUnitsLbl>
        </c:dispUnits>
      </c:valAx>
      <c:spPr>
        <a:noFill/>
        <a:ln w="127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239362685298"/>
          <c:y val="0.0503144796469723"/>
          <c:w val="0.80793434623489"/>
          <c:h val="0.855274276170462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工作表1!$A$2:$A$112</c:f>
              <c:numCache>
                <c:formatCode>m/d/yy</c:formatCode>
                <c:ptCount val="111"/>
                <c:pt idx="0">
                  <c:v>40330.0</c:v>
                </c:pt>
                <c:pt idx="1">
                  <c:v>40360.0</c:v>
                </c:pt>
                <c:pt idx="2">
                  <c:v>40391.0</c:v>
                </c:pt>
                <c:pt idx="3">
                  <c:v>40422.0</c:v>
                </c:pt>
                <c:pt idx="4">
                  <c:v>40452.0</c:v>
                </c:pt>
                <c:pt idx="5">
                  <c:v>40483.0</c:v>
                </c:pt>
                <c:pt idx="6">
                  <c:v>40513.0</c:v>
                </c:pt>
                <c:pt idx="7">
                  <c:v>40544.0</c:v>
                </c:pt>
                <c:pt idx="8">
                  <c:v>40575.0</c:v>
                </c:pt>
                <c:pt idx="9">
                  <c:v>40603.0</c:v>
                </c:pt>
                <c:pt idx="10">
                  <c:v>40634.0</c:v>
                </c:pt>
                <c:pt idx="11">
                  <c:v>40664.0</c:v>
                </c:pt>
                <c:pt idx="12">
                  <c:v>40695.0</c:v>
                </c:pt>
                <c:pt idx="13">
                  <c:v>40725.0</c:v>
                </c:pt>
                <c:pt idx="14">
                  <c:v>40756.0</c:v>
                </c:pt>
                <c:pt idx="15">
                  <c:v>40787.0</c:v>
                </c:pt>
                <c:pt idx="16">
                  <c:v>40817.0</c:v>
                </c:pt>
                <c:pt idx="17">
                  <c:v>40848.0</c:v>
                </c:pt>
                <c:pt idx="18">
                  <c:v>40878.0</c:v>
                </c:pt>
                <c:pt idx="19">
                  <c:v>40909.0</c:v>
                </c:pt>
                <c:pt idx="20">
                  <c:v>40940.0</c:v>
                </c:pt>
                <c:pt idx="21">
                  <c:v>40969.0</c:v>
                </c:pt>
                <c:pt idx="22">
                  <c:v>41000.0</c:v>
                </c:pt>
                <c:pt idx="23">
                  <c:v>41030.0</c:v>
                </c:pt>
                <c:pt idx="24">
                  <c:v>41061.0</c:v>
                </c:pt>
                <c:pt idx="25">
                  <c:v>41091.0</c:v>
                </c:pt>
                <c:pt idx="26">
                  <c:v>41122.0</c:v>
                </c:pt>
                <c:pt idx="27">
                  <c:v>41153.0</c:v>
                </c:pt>
                <c:pt idx="28">
                  <c:v>41183.0</c:v>
                </c:pt>
                <c:pt idx="29">
                  <c:v>41214.0</c:v>
                </c:pt>
                <c:pt idx="30">
                  <c:v>41244.0</c:v>
                </c:pt>
                <c:pt idx="31">
                  <c:v>41275.0</c:v>
                </c:pt>
                <c:pt idx="32">
                  <c:v>41306.0</c:v>
                </c:pt>
                <c:pt idx="33">
                  <c:v>41334.0</c:v>
                </c:pt>
                <c:pt idx="34">
                  <c:v>41365.0</c:v>
                </c:pt>
                <c:pt idx="35">
                  <c:v>41395.0</c:v>
                </c:pt>
                <c:pt idx="36">
                  <c:v>41426.0</c:v>
                </c:pt>
                <c:pt idx="37">
                  <c:v>41456.0</c:v>
                </c:pt>
                <c:pt idx="38">
                  <c:v>41487.0</c:v>
                </c:pt>
                <c:pt idx="39">
                  <c:v>41518.0</c:v>
                </c:pt>
                <c:pt idx="40">
                  <c:v>41548.0</c:v>
                </c:pt>
                <c:pt idx="41">
                  <c:v>41579.0</c:v>
                </c:pt>
                <c:pt idx="42">
                  <c:v>41609.0</c:v>
                </c:pt>
                <c:pt idx="43">
                  <c:v>41640.0</c:v>
                </c:pt>
                <c:pt idx="44">
                  <c:v>41671.0</c:v>
                </c:pt>
                <c:pt idx="45">
                  <c:v>41699.0</c:v>
                </c:pt>
                <c:pt idx="46">
                  <c:v>41730.0</c:v>
                </c:pt>
                <c:pt idx="47">
                  <c:v>41760.0</c:v>
                </c:pt>
                <c:pt idx="48">
                  <c:v>41791.0</c:v>
                </c:pt>
                <c:pt idx="49">
                  <c:v>41821.0</c:v>
                </c:pt>
                <c:pt idx="50">
                  <c:v>41852.0</c:v>
                </c:pt>
                <c:pt idx="51">
                  <c:v>41883.0</c:v>
                </c:pt>
                <c:pt idx="52">
                  <c:v>41913.0</c:v>
                </c:pt>
                <c:pt idx="53">
                  <c:v>41944.0</c:v>
                </c:pt>
                <c:pt idx="54">
                  <c:v>41974.0</c:v>
                </c:pt>
                <c:pt idx="55">
                  <c:v>42005.0</c:v>
                </c:pt>
                <c:pt idx="56">
                  <c:v>42036.0</c:v>
                </c:pt>
                <c:pt idx="57">
                  <c:v>42064.0</c:v>
                </c:pt>
                <c:pt idx="58">
                  <c:v>42095.0</c:v>
                </c:pt>
                <c:pt idx="59">
                  <c:v>42125.0</c:v>
                </c:pt>
                <c:pt idx="60">
                  <c:v>42156.0</c:v>
                </c:pt>
                <c:pt idx="61">
                  <c:v>42186.0</c:v>
                </c:pt>
                <c:pt idx="62">
                  <c:v>42217.0</c:v>
                </c:pt>
                <c:pt idx="63">
                  <c:v>42248.0</c:v>
                </c:pt>
                <c:pt idx="64">
                  <c:v>42278.0</c:v>
                </c:pt>
                <c:pt idx="65">
                  <c:v>42309.0</c:v>
                </c:pt>
                <c:pt idx="66">
                  <c:v>42339.0</c:v>
                </c:pt>
                <c:pt idx="67">
                  <c:v>42370.0</c:v>
                </c:pt>
                <c:pt idx="68">
                  <c:v>42401.0</c:v>
                </c:pt>
                <c:pt idx="69">
                  <c:v>42430.0</c:v>
                </c:pt>
                <c:pt idx="70">
                  <c:v>42461.0</c:v>
                </c:pt>
                <c:pt idx="71">
                  <c:v>42491.0</c:v>
                </c:pt>
                <c:pt idx="72">
                  <c:v>42522.0</c:v>
                </c:pt>
                <c:pt idx="73">
                  <c:v>42552.0</c:v>
                </c:pt>
                <c:pt idx="74">
                  <c:v>42583.0</c:v>
                </c:pt>
                <c:pt idx="75">
                  <c:v>42614.0</c:v>
                </c:pt>
                <c:pt idx="76">
                  <c:v>42644.0</c:v>
                </c:pt>
                <c:pt idx="77">
                  <c:v>42675.0</c:v>
                </c:pt>
                <c:pt idx="78">
                  <c:v>42705.0</c:v>
                </c:pt>
                <c:pt idx="79">
                  <c:v>42736.0</c:v>
                </c:pt>
                <c:pt idx="80">
                  <c:v>42767.0</c:v>
                </c:pt>
                <c:pt idx="81">
                  <c:v>42795.0</c:v>
                </c:pt>
                <c:pt idx="82">
                  <c:v>42826.0</c:v>
                </c:pt>
                <c:pt idx="83">
                  <c:v>42856.0</c:v>
                </c:pt>
              </c:numCache>
            </c:numRef>
          </c:cat>
          <c:val>
            <c:numRef>
              <c:f>工作表1!$B$2:$B$112</c:f>
              <c:numCache>
                <c:formatCode>General</c:formatCode>
                <c:ptCount val="111"/>
                <c:pt idx="0">
                  <c:v>25.0</c:v>
                </c:pt>
                <c:pt idx="1">
                  <c:v>30.0</c:v>
                </c:pt>
                <c:pt idx="2">
                  <c:v>118.0</c:v>
                </c:pt>
                <c:pt idx="3">
                  <c:v>4781.0</c:v>
                </c:pt>
                <c:pt idx="4">
                  <c:v>10188.0</c:v>
                </c:pt>
                <c:pt idx="5">
                  <c:v>16289.0</c:v>
                </c:pt>
                <c:pt idx="6">
                  <c:v>22310.0</c:v>
                </c:pt>
                <c:pt idx="7">
                  <c:v>29287.0</c:v>
                </c:pt>
                <c:pt idx="8">
                  <c:v>37339.0</c:v>
                </c:pt>
                <c:pt idx="9">
                  <c:v>47880.0</c:v>
                </c:pt>
                <c:pt idx="10">
                  <c:v>58733.0</c:v>
                </c:pt>
                <c:pt idx="11">
                  <c:v>72556.0</c:v>
                </c:pt>
                <c:pt idx="12">
                  <c:v>87122.0</c:v>
                </c:pt>
                <c:pt idx="13">
                  <c:v>103201.0</c:v>
                </c:pt>
                <c:pt idx="14">
                  <c:v>122730.0</c:v>
                </c:pt>
                <c:pt idx="15">
                  <c:v>143810.0</c:v>
                </c:pt>
                <c:pt idx="16">
                  <c:v>166024.0</c:v>
                </c:pt>
                <c:pt idx="17">
                  <c:v>190344.0</c:v>
                </c:pt>
                <c:pt idx="18">
                  <c:v>215987.0</c:v>
                </c:pt>
                <c:pt idx="19">
                  <c:v>253978.0</c:v>
                </c:pt>
                <c:pt idx="20">
                  <c:v>299518.0</c:v>
                </c:pt>
                <c:pt idx="21">
                  <c:v>352466.0</c:v>
                </c:pt>
                <c:pt idx="22">
                  <c:v>407502.0</c:v>
                </c:pt>
                <c:pt idx="23">
                  <c:v>466934.0</c:v>
                </c:pt>
                <c:pt idx="24">
                  <c:v>525840.0</c:v>
                </c:pt>
                <c:pt idx="25">
                  <c:v>591328.0</c:v>
                </c:pt>
                <c:pt idx="26">
                  <c:v>659238.0</c:v>
                </c:pt>
                <c:pt idx="27">
                  <c:v>724301.0</c:v>
                </c:pt>
                <c:pt idx="28">
                  <c:v>790058.0</c:v>
                </c:pt>
                <c:pt idx="29">
                  <c:v>857781.0</c:v>
                </c:pt>
                <c:pt idx="30">
                  <c:v>934571.0</c:v>
                </c:pt>
                <c:pt idx="31">
                  <c:v>1.030955E6</c:v>
                </c:pt>
                <c:pt idx="32">
                  <c:v>1.134001E6</c:v>
                </c:pt>
                <c:pt idx="33">
                  <c:v>1.250913E6</c:v>
                </c:pt>
                <c:pt idx="34">
                  <c:v>1.375716E6</c:v>
                </c:pt>
                <c:pt idx="35">
                  <c:v>1.505248E6</c:v>
                </c:pt>
                <c:pt idx="36">
                  <c:v>1.631241E6</c:v>
                </c:pt>
                <c:pt idx="37">
                  <c:v>1.768363E6</c:v>
                </c:pt>
                <c:pt idx="38">
                  <c:v>1.916191E6</c:v>
                </c:pt>
                <c:pt idx="39">
                  <c:v>2.057107E6</c:v>
                </c:pt>
                <c:pt idx="40">
                  <c:v>2.233132E6</c:v>
                </c:pt>
                <c:pt idx="41">
                  <c:v>2.410878E6</c:v>
                </c:pt>
                <c:pt idx="42">
                  <c:v>2.574025E6</c:v>
                </c:pt>
                <c:pt idx="43">
                  <c:v>2.763128E6</c:v>
                </c:pt>
                <c:pt idx="44">
                  <c:v>2.964797E6</c:v>
                </c:pt>
                <c:pt idx="45">
                  <c:v>3.201995E6</c:v>
                </c:pt>
                <c:pt idx="46">
                  <c:v>3.420198E6</c:v>
                </c:pt>
                <c:pt idx="47">
                  <c:v>3.608016E6</c:v>
                </c:pt>
                <c:pt idx="48">
                  <c:v>3.842968E6</c:v>
                </c:pt>
                <c:pt idx="49">
                  <c:v>4.09789E6</c:v>
                </c:pt>
                <c:pt idx="50">
                  <c:v>4.346842E6</c:v>
                </c:pt>
                <c:pt idx="51">
                  <c:v>4.6195E6</c:v>
                </c:pt>
                <c:pt idx="52">
                  <c:v>4.931211E6</c:v>
                </c:pt>
                <c:pt idx="53">
                  <c:v>5.2161E6</c:v>
                </c:pt>
                <c:pt idx="54">
                  <c:v>5.510853E6</c:v>
                </c:pt>
                <c:pt idx="55">
                  <c:v>5.858393E6</c:v>
                </c:pt>
                <c:pt idx="56">
                  <c:v>6.219835E6</c:v>
                </c:pt>
                <c:pt idx="57">
                  <c:v>6.636875E6</c:v>
                </c:pt>
                <c:pt idx="58">
                  <c:v>7.057311E6</c:v>
                </c:pt>
                <c:pt idx="59">
                  <c:v>7.472165E6</c:v>
                </c:pt>
                <c:pt idx="60">
                  <c:v>7.903157E6</c:v>
                </c:pt>
                <c:pt idx="61">
                  <c:v>8.289223E6</c:v>
                </c:pt>
                <c:pt idx="62">
                  <c:v>8.715565E6</c:v>
                </c:pt>
                <c:pt idx="63">
                  <c:v>9.1945E6</c:v>
                </c:pt>
                <c:pt idx="64">
                  <c:v>9.751802E6</c:v>
                </c:pt>
                <c:pt idx="65">
                  <c:v>1.0278203E7</c:v>
                </c:pt>
                <c:pt idx="66">
                  <c:v>1.0818834E7</c:v>
                </c:pt>
                <c:pt idx="67">
                  <c:v>1.1432453E7</c:v>
                </c:pt>
                <c:pt idx="68">
                  <c:v>1.2120434E7</c:v>
                </c:pt>
                <c:pt idx="69">
                  <c:v>1.290551E7</c:v>
                </c:pt>
                <c:pt idx="70">
                  <c:v>1.3699116E7</c:v>
                </c:pt>
                <c:pt idx="71">
                  <c:v>1.4461121E7</c:v>
                </c:pt>
                <c:pt idx="72">
                  <c:v>1.493207E7</c:v>
                </c:pt>
                <c:pt idx="73">
                  <c:v>1.520946E7</c:v>
                </c:pt>
                <c:pt idx="74">
                  <c:v>1.5932419E7</c:v>
                </c:pt>
                <c:pt idx="75">
                  <c:v>1.6719436E7</c:v>
                </c:pt>
                <c:pt idx="76">
                  <c:v>1.7574621E7</c:v>
                </c:pt>
                <c:pt idx="77">
                  <c:v>1.8425709E7</c:v>
                </c:pt>
                <c:pt idx="78">
                  <c:v>1.9092155E7</c:v>
                </c:pt>
                <c:pt idx="79">
                  <c:v>1.9933402E7</c:v>
                </c:pt>
                <c:pt idx="80">
                  <c:v>2.0780534E7</c:v>
                </c:pt>
                <c:pt idx="81">
                  <c:v>2.179547E7</c:v>
                </c:pt>
                <c:pt idx="82">
                  <c:v>2.2725395E7</c:v>
                </c:pt>
                <c:pt idx="83">
                  <c:v>2.364485E7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80868448"/>
        <c:axId val="1880870768"/>
      </c:lineChart>
      <c:dateAx>
        <c:axId val="1880868448"/>
        <c:scaling>
          <c:orientation val="minMax"/>
          <c:max val="42887.0"/>
        </c:scaling>
        <c:delete val="0"/>
        <c:axPos val="b"/>
        <c:numFmt formatCode="yyyy" sourceLinked="0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0870768"/>
        <c:crosses val="autoZero"/>
        <c:auto val="0"/>
        <c:lblOffset val="100"/>
        <c:baseTimeUnit val="months"/>
        <c:majorUnit val="12.0"/>
        <c:majorTimeUnit val="months"/>
        <c:minorUnit val="1.0"/>
        <c:minorTimeUnit val="years"/>
      </c:dateAx>
      <c:valAx>
        <c:axId val="1880870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in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0868448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0.0413145539906103"/>
                <c:y val="0.122192307714076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SimSun" charset="-122"/>
                      <a:ea typeface="SimSun" charset="-122"/>
                      <a:cs typeface="SimSun" charset="-122"/>
                    </a:defRPr>
                  </a:pPr>
                  <a:r>
                    <a:rPr lang="en-US" altLang="zh-CN" sz="600" b="1" dirty="0" smtClean="0">
                      <a:latin typeface="SimSun" charset="-122"/>
                      <a:ea typeface="SimSun" charset="-122"/>
                      <a:cs typeface="SimSun" charset="-122"/>
                    </a:rPr>
                    <a:t>GitHub</a:t>
                  </a:r>
                  <a:r>
                    <a:rPr lang="zh-CN" altLang="en-US" sz="600" b="1" dirty="0" smtClean="0">
                      <a:latin typeface="SimSun" charset="-122"/>
                      <a:ea typeface="SimSun" charset="-122"/>
                      <a:cs typeface="SimSun" charset="-122"/>
                    </a:rPr>
                    <a:t>平台</a:t>
                  </a:r>
                  <a:r>
                    <a:rPr lang="en-US" altLang="zh-CN" sz="600" b="1" dirty="0" smtClean="0">
                      <a:latin typeface="SimSun" charset="-122"/>
                      <a:ea typeface="SimSun" charset="-122"/>
                      <a:cs typeface="SimSun" charset="-122"/>
                    </a:rPr>
                    <a:t>Pull-request</a:t>
                  </a:r>
                  <a:r>
                    <a:rPr lang="zh-CN" altLang="en-US" sz="600" b="1" dirty="0" smtClean="0">
                      <a:latin typeface="SimSun" charset="-122"/>
                      <a:ea typeface="SimSun" charset="-122"/>
                      <a:cs typeface="SimSun" charset="-122"/>
                    </a:rPr>
                    <a:t>数（百万</a:t>
                  </a:r>
                  <a:r>
                    <a:rPr lang="zh-CN" altLang="en-US" sz="600" b="1" dirty="0" smtClean="0">
                      <a:latin typeface="SimSun" charset="-122"/>
                      <a:ea typeface="SimSun" charset="-122"/>
                      <a:cs typeface="SimSun" charset="-122"/>
                    </a:rPr>
                    <a:t>）</a:t>
                  </a:r>
                  <a:endParaRPr lang="zh-CN" altLang="en-US" sz="600" b="1" dirty="0">
                    <a:latin typeface="SimSun" charset="-122"/>
                    <a:ea typeface="SimSun" charset="-122"/>
                    <a:cs typeface="SimSun" charset="-122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imSun" charset="-122"/>
                    <a:ea typeface="SimSun" charset="-122"/>
                    <a:cs typeface="SimSun" charset="-122"/>
                  </a:defRPr>
                </a:pPr>
                <a:endParaRPr lang="zh-CN"/>
              </a:p>
            </c:txPr>
          </c:dispUnitsLbl>
        </c:dispUnits>
      </c:valAx>
      <c:spPr>
        <a:noFill/>
        <a:ln w="127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E0F4E-2652-BD46-A352-47EF15121C1B}" type="datetimeFigureOut">
              <a:rPr kumimoji="1" lang="zh-CN" altLang="en-US" smtClean="0"/>
              <a:t>2017/10/30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273050" y="1143000"/>
            <a:ext cx="7404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B7C92-28CB-7C47-916D-A58F2A81A28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3438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294620"/>
            <a:ext cx="3239691" cy="626745"/>
          </a:xfrm>
        </p:spPr>
        <p:txBody>
          <a:bodyPr anchor="b"/>
          <a:lstStyle>
            <a:lvl1pPr algn="ctr">
              <a:defRPr sz="15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945535"/>
            <a:ext cx="3239691" cy="434638"/>
          </a:xfrm>
        </p:spPr>
        <p:txBody>
          <a:bodyPr/>
          <a:lstStyle>
            <a:lvl1pPr marL="0" indent="0" algn="ctr">
              <a:buNone/>
              <a:defRPr sz="630"/>
            </a:lvl1pPr>
            <a:lvl2pPr marL="120015" indent="0" algn="ctr">
              <a:buNone/>
              <a:defRPr sz="525"/>
            </a:lvl2pPr>
            <a:lvl3pPr marL="240030" indent="0" algn="ctr">
              <a:buNone/>
              <a:defRPr sz="472"/>
            </a:lvl3pPr>
            <a:lvl4pPr marL="360045" indent="0" algn="ctr">
              <a:buNone/>
              <a:defRPr sz="420"/>
            </a:lvl4pPr>
            <a:lvl5pPr marL="480060" indent="0" algn="ctr">
              <a:buNone/>
              <a:defRPr sz="420"/>
            </a:lvl5pPr>
            <a:lvl6pPr marL="600075" indent="0" algn="ctr">
              <a:buNone/>
              <a:defRPr sz="420"/>
            </a:lvl6pPr>
            <a:lvl7pPr marL="720090" indent="0" algn="ctr">
              <a:buNone/>
              <a:defRPr sz="420"/>
            </a:lvl7pPr>
            <a:lvl8pPr marL="840105" indent="0" algn="ctr">
              <a:buNone/>
              <a:defRPr sz="420"/>
            </a:lvl8pPr>
            <a:lvl9pPr marL="960120" indent="0" algn="ctr">
              <a:buNone/>
              <a:defRPr sz="42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95846"/>
            <a:ext cx="931411" cy="152560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1" y="95846"/>
            <a:ext cx="2740239" cy="152560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448807"/>
            <a:ext cx="3725645" cy="748843"/>
          </a:xfrm>
        </p:spPr>
        <p:txBody>
          <a:bodyPr anchor="b"/>
          <a:lstStyle>
            <a:lvl1pPr>
              <a:defRPr sz="15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1204734"/>
            <a:ext cx="3725645" cy="393799"/>
          </a:xfrm>
        </p:spPr>
        <p:txBody>
          <a:bodyPr/>
          <a:lstStyle>
            <a:lvl1pPr marL="0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1pPr>
            <a:lvl2pPr marL="120015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2pPr>
            <a:lvl3pPr marL="240030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3pPr>
            <a:lvl4pPr marL="36004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4pPr>
            <a:lvl5pPr marL="48006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5pPr>
            <a:lvl6pPr marL="60007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6pPr>
            <a:lvl7pPr marL="72009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7pPr>
            <a:lvl8pPr marL="84010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8pPr>
            <a:lvl9pPr marL="96012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479227"/>
            <a:ext cx="1835825" cy="11422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479227"/>
            <a:ext cx="1835825" cy="11422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95846"/>
            <a:ext cx="3725645" cy="34796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4" y="441305"/>
            <a:ext cx="1827388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4" y="657582"/>
            <a:ext cx="1827388" cy="9672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441305"/>
            <a:ext cx="1836388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657582"/>
            <a:ext cx="1836388" cy="9672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120015"/>
            <a:ext cx="1393179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259199"/>
            <a:ext cx="2186791" cy="1279327"/>
          </a:xfrm>
        </p:spPr>
        <p:txBody>
          <a:bodyPr/>
          <a:lstStyle>
            <a:lvl1pPr>
              <a:defRPr sz="840"/>
            </a:lvl1pPr>
            <a:lvl2pPr>
              <a:defRPr sz="735"/>
            </a:lvl2pPr>
            <a:lvl3pPr>
              <a:defRPr sz="630"/>
            </a:lvl3pPr>
            <a:lvl4pPr>
              <a:defRPr sz="525"/>
            </a:lvl4pPr>
            <a:lvl5pPr>
              <a:defRPr sz="525"/>
            </a:lvl5pPr>
            <a:lvl6pPr>
              <a:defRPr sz="525"/>
            </a:lvl6pPr>
            <a:lvl7pPr>
              <a:defRPr sz="525"/>
            </a:lvl7pPr>
            <a:lvl8pPr>
              <a:defRPr sz="525"/>
            </a:lvl8pPr>
            <a:lvl9pPr>
              <a:defRPr sz="5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540067"/>
            <a:ext cx="1393179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120015"/>
            <a:ext cx="1393179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259199"/>
            <a:ext cx="2186791" cy="1279327"/>
          </a:xfrm>
        </p:spPr>
        <p:txBody>
          <a:bodyPr anchor="t"/>
          <a:lstStyle>
            <a:lvl1pPr marL="0" indent="0">
              <a:buNone/>
              <a:defRPr sz="840"/>
            </a:lvl1pPr>
            <a:lvl2pPr marL="120015" indent="0">
              <a:buNone/>
              <a:defRPr sz="735"/>
            </a:lvl2pPr>
            <a:lvl3pPr marL="240030" indent="0">
              <a:buNone/>
              <a:defRPr sz="630"/>
            </a:lvl3pPr>
            <a:lvl4pPr marL="360045" indent="0">
              <a:buNone/>
              <a:defRPr sz="525"/>
            </a:lvl4pPr>
            <a:lvl5pPr marL="480060" indent="0">
              <a:buNone/>
              <a:defRPr sz="525"/>
            </a:lvl5pPr>
            <a:lvl6pPr marL="600075" indent="0">
              <a:buNone/>
              <a:defRPr sz="525"/>
            </a:lvl6pPr>
            <a:lvl7pPr marL="720090" indent="0">
              <a:buNone/>
              <a:defRPr sz="525"/>
            </a:lvl7pPr>
            <a:lvl8pPr marL="840105" indent="0">
              <a:buNone/>
              <a:defRPr sz="525"/>
            </a:lvl8pPr>
            <a:lvl9pPr marL="960120" indent="0">
              <a:buNone/>
              <a:defRPr sz="525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540067"/>
            <a:ext cx="1393179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95846"/>
            <a:ext cx="3725645" cy="347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479227"/>
            <a:ext cx="3725645" cy="1142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1668542"/>
            <a:ext cx="971907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fld id="{D5E58181-D21D-5B42-9ABC-7FC5F44A7C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5127"/>
              <a:t>10/30/17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1668542"/>
            <a:ext cx="1457861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1668542"/>
            <a:ext cx="971907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5127"/>
            <a:fld id="{ECF302DD-F154-AD40-AD15-96041135573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5127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331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240030" rtl="0" eaLnBrk="1" latinLnBrk="0" hangingPunct="1">
        <a:lnSpc>
          <a:spcPct val="90000"/>
        </a:lnSpc>
        <a:spcBef>
          <a:spcPct val="0"/>
        </a:spcBef>
        <a:buNone/>
        <a:defRPr sz="11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8" indent="-60008" algn="l" defTabSz="24003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735" kern="1200">
          <a:solidFill>
            <a:schemeClr val="tx1"/>
          </a:solidFill>
          <a:latin typeface="+mn-lt"/>
          <a:ea typeface="+mn-ea"/>
          <a:cs typeface="+mn-cs"/>
        </a:defRPr>
      </a:lvl1pPr>
      <a:lvl2pPr marL="18002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2pPr>
      <a:lvl3pPr marL="30003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2005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54006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6008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8009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90011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102012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1pPr>
      <a:lvl2pPr marL="12001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2pPr>
      <a:lvl3pPr marL="24003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3pPr>
      <a:lvl4pPr marL="36004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48006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0007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2009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84010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96012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449894781"/>
              </p:ext>
            </p:extLst>
          </p:nvPr>
        </p:nvGraphicFramePr>
        <p:xfrm>
          <a:off x="428627" y="23813"/>
          <a:ext cx="3381375" cy="1766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3188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116475164"/>
              </p:ext>
            </p:extLst>
          </p:nvPr>
        </p:nvGraphicFramePr>
        <p:xfrm>
          <a:off x="428627" y="23813"/>
          <a:ext cx="3381375" cy="1766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54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4424813"/>
              </p:ext>
            </p:extLst>
          </p:nvPr>
        </p:nvGraphicFramePr>
        <p:xfrm>
          <a:off x="428627" y="23813"/>
          <a:ext cx="3381375" cy="1766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7595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459</TotalTime>
  <Words>0</Words>
  <Application>Microsoft Macintosh PowerPoint</Application>
  <PresentationFormat>自定义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Calibri</vt:lpstr>
      <vt:lpstr>Calibri Light</vt:lpstr>
      <vt:lpstr>DengXian</vt:lpstr>
      <vt:lpstr>等线</vt:lpstr>
      <vt:lpstr>等线 Light</vt:lpstr>
      <vt:lpstr>Arial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60</cp:revision>
  <cp:lastPrinted>2017-10-30T01:12:31Z</cp:lastPrinted>
  <dcterms:created xsi:type="dcterms:W3CDTF">2017-10-21T01:08:45Z</dcterms:created>
  <dcterms:modified xsi:type="dcterms:W3CDTF">2017-10-30T01:13:28Z</dcterms:modified>
</cp:coreProperties>
</file>