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0" r:id="rId1"/>
  </p:sldMasterIdLst>
  <p:sldIdLst>
    <p:sldId id="258" r:id="rId2"/>
  </p:sldIdLst>
  <p:sldSz cx="5040313" cy="1800225"/>
  <p:notesSz cx="6858000" cy="9144000"/>
  <p:defaultTextStyle>
    <a:defPPr>
      <a:defRPr lang="zh-CN"/>
    </a:defPPr>
    <a:lvl1pPr marL="0" algn="l" defTabSz="242932" rtl="0" eaLnBrk="1" latinLnBrk="0" hangingPunct="1">
      <a:defRPr sz="478" kern="1200">
        <a:solidFill>
          <a:schemeClr val="tx1"/>
        </a:solidFill>
        <a:latin typeface="+mn-lt"/>
        <a:ea typeface="+mn-ea"/>
        <a:cs typeface="+mn-cs"/>
      </a:defRPr>
    </a:lvl1pPr>
    <a:lvl2pPr marL="121466" algn="l" defTabSz="242932" rtl="0" eaLnBrk="1" latinLnBrk="0" hangingPunct="1">
      <a:defRPr sz="478" kern="1200">
        <a:solidFill>
          <a:schemeClr val="tx1"/>
        </a:solidFill>
        <a:latin typeface="+mn-lt"/>
        <a:ea typeface="+mn-ea"/>
        <a:cs typeface="+mn-cs"/>
      </a:defRPr>
    </a:lvl2pPr>
    <a:lvl3pPr marL="242932" algn="l" defTabSz="242932" rtl="0" eaLnBrk="1" latinLnBrk="0" hangingPunct="1">
      <a:defRPr sz="478" kern="1200">
        <a:solidFill>
          <a:schemeClr val="tx1"/>
        </a:solidFill>
        <a:latin typeface="+mn-lt"/>
        <a:ea typeface="+mn-ea"/>
        <a:cs typeface="+mn-cs"/>
      </a:defRPr>
    </a:lvl3pPr>
    <a:lvl4pPr marL="364398" algn="l" defTabSz="242932" rtl="0" eaLnBrk="1" latinLnBrk="0" hangingPunct="1">
      <a:defRPr sz="478" kern="1200">
        <a:solidFill>
          <a:schemeClr val="tx1"/>
        </a:solidFill>
        <a:latin typeface="+mn-lt"/>
        <a:ea typeface="+mn-ea"/>
        <a:cs typeface="+mn-cs"/>
      </a:defRPr>
    </a:lvl4pPr>
    <a:lvl5pPr marL="485865" algn="l" defTabSz="242932" rtl="0" eaLnBrk="1" latinLnBrk="0" hangingPunct="1">
      <a:defRPr sz="478" kern="1200">
        <a:solidFill>
          <a:schemeClr val="tx1"/>
        </a:solidFill>
        <a:latin typeface="+mn-lt"/>
        <a:ea typeface="+mn-ea"/>
        <a:cs typeface="+mn-cs"/>
      </a:defRPr>
    </a:lvl5pPr>
    <a:lvl6pPr marL="607331" algn="l" defTabSz="242932" rtl="0" eaLnBrk="1" latinLnBrk="0" hangingPunct="1">
      <a:defRPr sz="478" kern="1200">
        <a:solidFill>
          <a:schemeClr val="tx1"/>
        </a:solidFill>
        <a:latin typeface="+mn-lt"/>
        <a:ea typeface="+mn-ea"/>
        <a:cs typeface="+mn-cs"/>
      </a:defRPr>
    </a:lvl6pPr>
    <a:lvl7pPr marL="728797" algn="l" defTabSz="242932" rtl="0" eaLnBrk="1" latinLnBrk="0" hangingPunct="1">
      <a:defRPr sz="478" kern="1200">
        <a:solidFill>
          <a:schemeClr val="tx1"/>
        </a:solidFill>
        <a:latin typeface="+mn-lt"/>
        <a:ea typeface="+mn-ea"/>
        <a:cs typeface="+mn-cs"/>
      </a:defRPr>
    </a:lvl7pPr>
    <a:lvl8pPr marL="850263" algn="l" defTabSz="242932" rtl="0" eaLnBrk="1" latinLnBrk="0" hangingPunct="1">
      <a:defRPr sz="478" kern="1200">
        <a:solidFill>
          <a:schemeClr val="tx1"/>
        </a:solidFill>
        <a:latin typeface="+mn-lt"/>
        <a:ea typeface="+mn-ea"/>
        <a:cs typeface="+mn-cs"/>
      </a:defRPr>
    </a:lvl8pPr>
    <a:lvl9pPr marL="971730" algn="l" defTabSz="242932" rtl="0" eaLnBrk="1" latinLnBrk="0" hangingPunct="1">
      <a:defRPr sz="47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72" userDrawn="1">
          <p15:clr>
            <a:srgbClr val="A4A3A4"/>
          </p15:clr>
        </p15:guide>
        <p15:guide id="2" pos="15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069"/>
    <p:restoredTop sz="94673"/>
  </p:normalViewPr>
  <p:slideViewPr>
    <p:cSldViewPr snapToGrid="0" snapToObjects="1">
      <p:cViewPr>
        <p:scale>
          <a:sx n="269" d="100"/>
          <a:sy n="269" d="100"/>
        </p:scale>
        <p:origin x="944" y="1608"/>
      </p:cViewPr>
      <p:guideLst>
        <p:guide orient="horz" pos="572"/>
        <p:guide pos="158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0039" y="294620"/>
            <a:ext cx="3780235" cy="626745"/>
          </a:xfrm>
        </p:spPr>
        <p:txBody>
          <a:bodyPr anchor="b"/>
          <a:lstStyle>
            <a:lvl1pPr algn="ctr">
              <a:defRPr sz="15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30039" y="945535"/>
            <a:ext cx="3780235" cy="434638"/>
          </a:xfrm>
        </p:spPr>
        <p:txBody>
          <a:bodyPr/>
          <a:lstStyle>
            <a:lvl1pPr marL="0" indent="0" algn="ctr">
              <a:buNone/>
              <a:defRPr sz="630"/>
            </a:lvl1pPr>
            <a:lvl2pPr marL="120015" indent="0" algn="ctr">
              <a:buNone/>
              <a:defRPr sz="525"/>
            </a:lvl2pPr>
            <a:lvl3pPr marL="240030" indent="0" algn="ctr">
              <a:buNone/>
              <a:defRPr sz="472"/>
            </a:lvl3pPr>
            <a:lvl4pPr marL="360045" indent="0" algn="ctr">
              <a:buNone/>
              <a:defRPr sz="420"/>
            </a:lvl4pPr>
            <a:lvl5pPr marL="480060" indent="0" algn="ctr">
              <a:buNone/>
              <a:defRPr sz="420"/>
            </a:lvl5pPr>
            <a:lvl6pPr marL="600075" indent="0" algn="ctr">
              <a:buNone/>
              <a:defRPr sz="420"/>
            </a:lvl6pPr>
            <a:lvl7pPr marL="720090" indent="0" algn="ctr">
              <a:buNone/>
              <a:defRPr sz="420"/>
            </a:lvl7pPr>
            <a:lvl8pPr marL="840105" indent="0" algn="ctr">
              <a:buNone/>
              <a:defRPr sz="420"/>
            </a:lvl8pPr>
            <a:lvl9pPr marL="960120" indent="0" algn="ctr">
              <a:buNone/>
              <a:defRPr sz="42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606974" y="95846"/>
            <a:ext cx="1086817" cy="152560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6521" y="95846"/>
            <a:ext cx="3197449" cy="152560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896" y="448807"/>
            <a:ext cx="4347270" cy="748843"/>
          </a:xfrm>
        </p:spPr>
        <p:txBody>
          <a:bodyPr anchor="b"/>
          <a:lstStyle>
            <a:lvl1pPr>
              <a:defRPr sz="15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3896" y="1204734"/>
            <a:ext cx="4347270" cy="393799"/>
          </a:xfrm>
        </p:spPr>
        <p:txBody>
          <a:bodyPr/>
          <a:lstStyle>
            <a:lvl1pPr marL="0" indent="0">
              <a:buNone/>
              <a:defRPr sz="630">
                <a:solidFill>
                  <a:schemeClr val="tx1">
                    <a:tint val="75000"/>
                  </a:schemeClr>
                </a:solidFill>
              </a:defRPr>
            </a:lvl1pPr>
            <a:lvl2pPr marL="120015" indent="0">
              <a:buNone/>
              <a:defRPr sz="525">
                <a:solidFill>
                  <a:schemeClr val="tx1">
                    <a:tint val="75000"/>
                  </a:schemeClr>
                </a:solidFill>
              </a:defRPr>
            </a:lvl2pPr>
            <a:lvl3pPr marL="240030" indent="0">
              <a:buNone/>
              <a:defRPr sz="472">
                <a:solidFill>
                  <a:schemeClr val="tx1">
                    <a:tint val="75000"/>
                  </a:schemeClr>
                </a:solidFill>
              </a:defRPr>
            </a:lvl3pPr>
            <a:lvl4pPr marL="360045" indent="0">
              <a:buNone/>
              <a:defRPr sz="420">
                <a:solidFill>
                  <a:schemeClr val="tx1">
                    <a:tint val="75000"/>
                  </a:schemeClr>
                </a:solidFill>
              </a:defRPr>
            </a:lvl4pPr>
            <a:lvl5pPr marL="480060" indent="0">
              <a:buNone/>
              <a:defRPr sz="420">
                <a:solidFill>
                  <a:schemeClr val="tx1">
                    <a:tint val="75000"/>
                  </a:schemeClr>
                </a:solidFill>
              </a:defRPr>
            </a:lvl5pPr>
            <a:lvl6pPr marL="600075" indent="0">
              <a:buNone/>
              <a:defRPr sz="420">
                <a:solidFill>
                  <a:schemeClr val="tx1">
                    <a:tint val="75000"/>
                  </a:schemeClr>
                </a:solidFill>
              </a:defRPr>
            </a:lvl6pPr>
            <a:lvl7pPr marL="720090" indent="0">
              <a:buNone/>
              <a:defRPr sz="420">
                <a:solidFill>
                  <a:schemeClr val="tx1">
                    <a:tint val="75000"/>
                  </a:schemeClr>
                </a:solidFill>
              </a:defRPr>
            </a:lvl7pPr>
            <a:lvl8pPr marL="840105" indent="0">
              <a:buNone/>
              <a:defRPr sz="420">
                <a:solidFill>
                  <a:schemeClr val="tx1">
                    <a:tint val="75000"/>
                  </a:schemeClr>
                </a:solidFill>
              </a:defRPr>
            </a:lvl8pPr>
            <a:lvl9pPr marL="960120" indent="0">
              <a:buNone/>
              <a:defRPr sz="4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6522" y="479227"/>
            <a:ext cx="2142133" cy="114222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51658" y="479227"/>
            <a:ext cx="2142133" cy="114222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178" y="95846"/>
            <a:ext cx="4347270" cy="34796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178" y="441305"/>
            <a:ext cx="2132288" cy="216277"/>
          </a:xfrm>
        </p:spPr>
        <p:txBody>
          <a:bodyPr anchor="b"/>
          <a:lstStyle>
            <a:lvl1pPr marL="0" indent="0">
              <a:buNone/>
              <a:defRPr sz="630" b="1"/>
            </a:lvl1pPr>
            <a:lvl2pPr marL="120015" indent="0">
              <a:buNone/>
              <a:defRPr sz="525" b="1"/>
            </a:lvl2pPr>
            <a:lvl3pPr marL="240030" indent="0">
              <a:buNone/>
              <a:defRPr sz="472" b="1"/>
            </a:lvl3pPr>
            <a:lvl4pPr marL="360045" indent="0">
              <a:buNone/>
              <a:defRPr sz="420" b="1"/>
            </a:lvl4pPr>
            <a:lvl5pPr marL="480060" indent="0">
              <a:buNone/>
              <a:defRPr sz="420" b="1"/>
            </a:lvl5pPr>
            <a:lvl6pPr marL="600075" indent="0">
              <a:buNone/>
              <a:defRPr sz="420" b="1"/>
            </a:lvl6pPr>
            <a:lvl7pPr marL="720090" indent="0">
              <a:buNone/>
              <a:defRPr sz="420" b="1"/>
            </a:lvl7pPr>
            <a:lvl8pPr marL="840105" indent="0">
              <a:buNone/>
              <a:defRPr sz="420" b="1"/>
            </a:lvl8pPr>
            <a:lvl9pPr marL="960120" indent="0">
              <a:buNone/>
              <a:defRPr sz="42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78" y="657582"/>
            <a:ext cx="2132288" cy="9672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551658" y="441305"/>
            <a:ext cx="2142790" cy="216277"/>
          </a:xfrm>
        </p:spPr>
        <p:txBody>
          <a:bodyPr anchor="b"/>
          <a:lstStyle>
            <a:lvl1pPr marL="0" indent="0">
              <a:buNone/>
              <a:defRPr sz="630" b="1"/>
            </a:lvl1pPr>
            <a:lvl2pPr marL="120015" indent="0">
              <a:buNone/>
              <a:defRPr sz="525" b="1"/>
            </a:lvl2pPr>
            <a:lvl3pPr marL="240030" indent="0">
              <a:buNone/>
              <a:defRPr sz="472" b="1"/>
            </a:lvl3pPr>
            <a:lvl4pPr marL="360045" indent="0">
              <a:buNone/>
              <a:defRPr sz="420" b="1"/>
            </a:lvl4pPr>
            <a:lvl5pPr marL="480060" indent="0">
              <a:buNone/>
              <a:defRPr sz="420" b="1"/>
            </a:lvl5pPr>
            <a:lvl6pPr marL="600075" indent="0">
              <a:buNone/>
              <a:defRPr sz="420" b="1"/>
            </a:lvl6pPr>
            <a:lvl7pPr marL="720090" indent="0">
              <a:buNone/>
              <a:defRPr sz="420" b="1"/>
            </a:lvl7pPr>
            <a:lvl8pPr marL="840105" indent="0">
              <a:buNone/>
              <a:defRPr sz="420" b="1"/>
            </a:lvl8pPr>
            <a:lvl9pPr marL="960120" indent="0">
              <a:buNone/>
              <a:defRPr sz="42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551658" y="657582"/>
            <a:ext cx="2142790" cy="9672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178" y="120015"/>
            <a:ext cx="1625632" cy="420053"/>
          </a:xfrm>
        </p:spPr>
        <p:txBody>
          <a:bodyPr anchor="b"/>
          <a:lstStyle>
            <a:lvl1pPr>
              <a:defRPr sz="84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790" y="259199"/>
            <a:ext cx="2551658" cy="1279327"/>
          </a:xfrm>
        </p:spPr>
        <p:txBody>
          <a:bodyPr/>
          <a:lstStyle>
            <a:lvl1pPr>
              <a:defRPr sz="840"/>
            </a:lvl1pPr>
            <a:lvl2pPr>
              <a:defRPr sz="735"/>
            </a:lvl2pPr>
            <a:lvl3pPr>
              <a:defRPr sz="630"/>
            </a:lvl3pPr>
            <a:lvl4pPr>
              <a:defRPr sz="525"/>
            </a:lvl4pPr>
            <a:lvl5pPr>
              <a:defRPr sz="525"/>
            </a:lvl5pPr>
            <a:lvl6pPr>
              <a:defRPr sz="525"/>
            </a:lvl6pPr>
            <a:lvl7pPr>
              <a:defRPr sz="525"/>
            </a:lvl7pPr>
            <a:lvl8pPr>
              <a:defRPr sz="525"/>
            </a:lvl8pPr>
            <a:lvl9pPr>
              <a:defRPr sz="52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7178" y="540067"/>
            <a:ext cx="1625632" cy="1000542"/>
          </a:xfrm>
        </p:spPr>
        <p:txBody>
          <a:bodyPr/>
          <a:lstStyle>
            <a:lvl1pPr marL="0" indent="0">
              <a:buNone/>
              <a:defRPr sz="420"/>
            </a:lvl1pPr>
            <a:lvl2pPr marL="120015" indent="0">
              <a:buNone/>
              <a:defRPr sz="368"/>
            </a:lvl2pPr>
            <a:lvl3pPr marL="240030" indent="0">
              <a:buNone/>
              <a:defRPr sz="315"/>
            </a:lvl3pPr>
            <a:lvl4pPr marL="360045" indent="0">
              <a:buNone/>
              <a:defRPr sz="263"/>
            </a:lvl4pPr>
            <a:lvl5pPr marL="480060" indent="0">
              <a:buNone/>
              <a:defRPr sz="263"/>
            </a:lvl5pPr>
            <a:lvl6pPr marL="600075" indent="0">
              <a:buNone/>
              <a:defRPr sz="263"/>
            </a:lvl6pPr>
            <a:lvl7pPr marL="720090" indent="0">
              <a:buNone/>
              <a:defRPr sz="263"/>
            </a:lvl7pPr>
            <a:lvl8pPr marL="840105" indent="0">
              <a:buNone/>
              <a:defRPr sz="263"/>
            </a:lvl8pPr>
            <a:lvl9pPr marL="960120" indent="0">
              <a:buNone/>
              <a:defRPr sz="26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178" y="120015"/>
            <a:ext cx="1625632" cy="420053"/>
          </a:xfrm>
        </p:spPr>
        <p:txBody>
          <a:bodyPr anchor="b"/>
          <a:lstStyle>
            <a:lvl1pPr>
              <a:defRPr sz="84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42790" y="259199"/>
            <a:ext cx="2551658" cy="1279327"/>
          </a:xfrm>
        </p:spPr>
        <p:txBody>
          <a:bodyPr anchor="t"/>
          <a:lstStyle>
            <a:lvl1pPr marL="0" indent="0">
              <a:buNone/>
              <a:defRPr sz="840"/>
            </a:lvl1pPr>
            <a:lvl2pPr marL="120015" indent="0">
              <a:buNone/>
              <a:defRPr sz="735"/>
            </a:lvl2pPr>
            <a:lvl3pPr marL="240030" indent="0">
              <a:buNone/>
              <a:defRPr sz="630"/>
            </a:lvl3pPr>
            <a:lvl4pPr marL="360045" indent="0">
              <a:buNone/>
              <a:defRPr sz="525"/>
            </a:lvl4pPr>
            <a:lvl5pPr marL="480060" indent="0">
              <a:buNone/>
              <a:defRPr sz="525"/>
            </a:lvl5pPr>
            <a:lvl6pPr marL="600075" indent="0">
              <a:buNone/>
              <a:defRPr sz="525"/>
            </a:lvl6pPr>
            <a:lvl7pPr marL="720090" indent="0">
              <a:buNone/>
              <a:defRPr sz="525"/>
            </a:lvl7pPr>
            <a:lvl8pPr marL="840105" indent="0">
              <a:buNone/>
              <a:defRPr sz="525"/>
            </a:lvl8pPr>
            <a:lvl9pPr marL="960120" indent="0">
              <a:buNone/>
              <a:defRPr sz="525"/>
            </a:lvl9pPr>
          </a:lstStyle>
          <a:p>
            <a:r>
              <a:rPr lang="zh-CN" altLang="en-US" smtClean="0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7178" y="540067"/>
            <a:ext cx="1625632" cy="1000542"/>
          </a:xfrm>
        </p:spPr>
        <p:txBody>
          <a:bodyPr/>
          <a:lstStyle>
            <a:lvl1pPr marL="0" indent="0">
              <a:buNone/>
              <a:defRPr sz="420"/>
            </a:lvl1pPr>
            <a:lvl2pPr marL="120015" indent="0">
              <a:buNone/>
              <a:defRPr sz="368"/>
            </a:lvl2pPr>
            <a:lvl3pPr marL="240030" indent="0">
              <a:buNone/>
              <a:defRPr sz="315"/>
            </a:lvl3pPr>
            <a:lvl4pPr marL="360045" indent="0">
              <a:buNone/>
              <a:defRPr sz="263"/>
            </a:lvl4pPr>
            <a:lvl5pPr marL="480060" indent="0">
              <a:buNone/>
              <a:defRPr sz="263"/>
            </a:lvl5pPr>
            <a:lvl6pPr marL="600075" indent="0">
              <a:buNone/>
              <a:defRPr sz="263"/>
            </a:lvl6pPr>
            <a:lvl7pPr marL="720090" indent="0">
              <a:buNone/>
              <a:defRPr sz="263"/>
            </a:lvl7pPr>
            <a:lvl8pPr marL="840105" indent="0">
              <a:buNone/>
              <a:defRPr sz="263"/>
            </a:lvl8pPr>
            <a:lvl9pPr marL="960120" indent="0">
              <a:buNone/>
              <a:defRPr sz="26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6522" y="95846"/>
            <a:ext cx="4347270" cy="3479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6522" y="479227"/>
            <a:ext cx="4347270" cy="11422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6522" y="1668542"/>
            <a:ext cx="1134070" cy="958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1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378A6C-4197-7A4D-B75E-E4A1CBA8923C}" type="datetimeFigureOut">
              <a:rPr kumimoji="1" lang="zh-CN" altLang="en-US" smtClean="0"/>
              <a:t>2017/10/27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69604" y="1668542"/>
            <a:ext cx="1701106" cy="958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1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59721" y="1668542"/>
            <a:ext cx="1134070" cy="958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1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15488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240030" rtl="0" eaLnBrk="1" latinLnBrk="0" hangingPunct="1">
        <a:lnSpc>
          <a:spcPct val="90000"/>
        </a:lnSpc>
        <a:spcBef>
          <a:spcPct val="0"/>
        </a:spcBef>
        <a:buNone/>
        <a:defRPr sz="115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008" indent="-60008" algn="l" defTabSz="24003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735" kern="1200">
          <a:solidFill>
            <a:schemeClr val="tx1"/>
          </a:solidFill>
          <a:latin typeface="+mn-lt"/>
          <a:ea typeface="+mn-ea"/>
          <a:cs typeface="+mn-cs"/>
        </a:defRPr>
      </a:lvl1pPr>
      <a:lvl2pPr marL="180023" indent="-60008" algn="l" defTabSz="240030" rtl="0" eaLnBrk="1" latinLnBrk="0" hangingPunct="1">
        <a:lnSpc>
          <a:spcPct val="90000"/>
        </a:lnSpc>
        <a:spcBef>
          <a:spcPts val="131"/>
        </a:spcBef>
        <a:buFont typeface="Arial" panose="020B0604020202020204" pitchFamily="34" charset="0"/>
        <a:buChar char="•"/>
        <a:defRPr sz="630" kern="1200">
          <a:solidFill>
            <a:schemeClr val="tx1"/>
          </a:solidFill>
          <a:latin typeface="+mn-lt"/>
          <a:ea typeface="+mn-ea"/>
          <a:cs typeface="+mn-cs"/>
        </a:defRPr>
      </a:lvl2pPr>
      <a:lvl3pPr marL="300038" indent="-60008" algn="l" defTabSz="240030" rtl="0" eaLnBrk="1" latinLnBrk="0" hangingPunct="1">
        <a:lnSpc>
          <a:spcPct val="90000"/>
        </a:lnSpc>
        <a:spcBef>
          <a:spcPts val="131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3pPr>
      <a:lvl4pPr marL="420053" indent="-60008" algn="l" defTabSz="240030" rtl="0" eaLnBrk="1" latinLnBrk="0" hangingPunct="1">
        <a:lnSpc>
          <a:spcPct val="90000"/>
        </a:lnSpc>
        <a:spcBef>
          <a:spcPts val="131"/>
        </a:spcBef>
        <a:buFont typeface="Arial" panose="020B0604020202020204" pitchFamily="34" charset="0"/>
        <a:buChar char="•"/>
        <a:defRPr sz="472" kern="1200">
          <a:solidFill>
            <a:schemeClr val="tx1"/>
          </a:solidFill>
          <a:latin typeface="+mn-lt"/>
          <a:ea typeface="+mn-ea"/>
          <a:cs typeface="+mn-cs"/>
        </a:defRPr>
      </a:lvl4pPr>
      <a:lvl5pPr marL="540068" indent="-60008" algn="l" defTabSz="240030" rtl="0" eaLnBrk="1" latinLnBrk="0" hangingPunct="1">
        <a:lnSpc>
          <a:spcPct val="90000"/>
        </a:lnSpc>
        <a:spcBef>
          <a:spcPts val="131"/>
        </a:spcBef>
        <a:buFont typeface="Arial" panose="020B0604020202020204" pitchFamily="34" charset="0"/>
        <a:buChar char="•"/>
        <a:defRPr sz="472" kern="1200">
          <a:solidFill>
            <a:schemeClr val="tx1"/>
          </a:solidFill>
          <a:latin typeface="+mn-lt"/>
          <a:ea typeface="+mn-ea"/>
          <a:cs typeface="+mn-cs"/>
        </a:defRPr>
      </a:lvl5pPr>
      <a:lvl6pPr marL="660083" indent="-60008" algn="l" defTabSz="240030" rtl="0" eaLnBrk="1" latinLnBrk="0" hangingPunct="1">
        <a:lnSpc>
          <a:spcPct val="90000"/>
        </a:lnSpc>
        <a:spcBef>
          <a:spcPts val="131"/>
        </a:spcBef>
        <a:buFont typeface="Arial" panose="020B0604020202020204" pitchFamily="34" charset="0"/>
        <a:buChar char="•"/>
        <a:defRPr sz="472" kern="1200">
          <a:solidFill>
            <a:schemeClr val="tx1"/>
          </a:solidFill>
          <a:latin typeface="+mn-lt"/>
          <a:ea typeface="+mn-ea"/>
          <a:cs typeface="+mn-cs"/>
        </a:defRPr>
      </a:lvl6pPr>
      <a:lvl7pPr marL="780098" indent="-60008" algn="l" defTabSz="240030" rtl="0" eaLnBrk="1" latinLnBrk="0" hangingPunct="1">
        <a:lnSpc>
          <a:spcPct val="90000"/>
        </a:lnSpc>
        <a:spcBef>
          <a:spcPts val="131"/>
        </a:spcBef>
        <a:buFont typeface="Arial" panose="020B0604020202020204" pitchFamily="34" charset="0"/>
        <a:buChar char="•"/>
        <a:defRPr sz="472" kern="1200">
          <a:solidFill>
            <a:schemeClr val="tx1"/>
          </a:solidFill>
          <a:latin typeface="+mn-lt"/>
          <a:ea typeface="+mn-ea"/>
          <a:cs typeface="+mn-cs"/>
        </a:defRPr>
      </a:lvl7pPr>
      <a:lvl8pPr marL="900113" indent="-60008" algn="l" defTabSz="240030" rtl="0" eaLnBrk="1" latinLnBrk="0" hangingPunct="1">
        <a:lnSpc>
          <a:spcPct val="90000"/>
        </a:lnSpc>
        <a:spcBef>
          <a:spcPts val="131"/>
        </a:spcBef>
        <a:buFont typeface="Arial" panose="020B0604020202020204" pitchFamily="34" charset="0"/>
        <a:buChar char="•"/>
        <a:defRPr sz="472" kern="1200">
          <a:solidFill>
            <a:schemeClr val="tx1"/>
          </a:solidFill>
          <a:latin typeface="+mn-lt"/>
          <a:ea typeface="+mn-ea"/>
          <a:cs typeface="+mn-cs"/>
        </a:defRPr>
      </a:lvl8pPr>
      <a:lvl9pPr marL="1020128" indent="-60008" algn="l" defTabSz="240030" rtl="0" eaLnBrk="1" latinLnBrk="0" hangingPunct="1">
        <a:lnSpc>
          <a:spcPct val="90000"/>
        </a:lnSpc>
        <a:spcBef>
          <a:spcPts val="131"/>
        </a:spcBef>
        <a:buFont typeface="Arial" panose="020B0604020202020204" pitchFamily="34" charset="0"/>
        <a:buChar char="•"/>
        <a:defRPr sz="47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1pPr>
      <a:lvl2pPr marL="120015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2pPr>
      <a:lvl3pPr marL="240030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3pPr>
      <a:lvl4pPr marL="360045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4pPr>
      <a:lvl5pPr marL="480060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5pPr>
      <a:lvl6pPr marL="600075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6pPr>
      <a:lvl7pPr marL="720090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7pPr>
      <a:lvl8pPr marL="840105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8pPr>
      <a:lvl9pPr marL="960120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36538" y="141396"/>
            <a:ext cx="2554100" cy="1016957"/>
          </a:xfrm>
          <a:prstGeom prst="roundRect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600"/>
          </a:p>
        </p:txBody>
      </p:sp>
      <p:grpSp>
        <p:nvGrpSpPr>
          <p:cNvPr id="22" name="组 21"/>
          <p:cNvGrpSpPr/>
          <p:nvPr/>
        </p:nvGrpSpPr>
        <p:grpSpPr>
          <a:xfrm>
            <a:off x="86765" y="562118"/>
            <a:ext cx="534670" cy="237651"/>
            <a:chOff x="1037599" y="3109107"/>
            <a:chExt cx="1475491" cy="628650"/>
          </a:xfrm>
        </p:grpSpPr>
        <p:sp>
          <p:nvSpPr>
            <p:cNvPr id="6" name="折角形 5"/>
            <p:cNvSpPr/>
            <p:nvPr/>
          </p:nvSpPr>
          <p:spPr>
            <a:xfrm flipV="1">
              <a:off x="1295285" y="3109107"/>
              <a:ext cx="960120" cy="628650"/>
            </a:xfrm>
            <a:prstGeom prst="foldedCorner">
              <a:avLst>
                <a:gd name="adj" fmla="val 28874"/>
              </a:avLst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" wrap="square" lIns="27429" tIns="13714" rIns="27429" bIns="13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 sz="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037599" y="3196110"/>
              <a:ext cx="1475491" cy="530845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600" dirty="0"/>
                <a:t>评论文本</a:t>
              </a:r>
              <a:endParaRPr kumimoji="1" lang="zh-CN" altLang="en-US" sz="600" dirty="0"/>
            </a:p>
          </p:txBody>
        </p:sp>
      </p:grpSp>
      <p:grpSp>
        <p:nvGrpSpPr>
          <p:cNvPr id="31" name="组 30"/>
          <p:cNvGrpSpPr/>
          <p:nvPr/>
        </p:nvGrpSpPr>
        <p:grpSpPr>
          <a:xfrm>
            <a:off x="660313" y="283833"/>
            <a:ext cx="644550" cy="807742"/>
            <a:chOff x="3874521" y="2435316"/>
            <a:chExt cx="1778728" cy="2136684"/>
          </a:xfrm>
        </p:grpSpPr>
        <p:sp>
          <p:nvSpPr>
            <p:cNvPr id="9" name="矩形 8"/>
            <p:cNvSpPr/>
            <p:nvPr/>
          </p:nvSpPr>
          <p:spPr>
            <a:xfrm>
              <a:off x="4033996" y="2621279"/>
              <a:ext cx="1508760" cy="309414"/>
            </a:xfrm>
            <a:prstGeom prst="rect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7429" tIns="13714" rIns="27429" bIns="13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zh-CN" altLang="en-US" sz="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匹配规则 </a:t>
              </a:r>
              <a:r>
                <a:rPr kumimoji="1" lang="en-US" altLang="zh-CN" sz="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1</a:t>
              </a:r>
              <a:endParaRPr kumimoji="1" lang="zh-CN" altLang="en-US" sz="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033996" y="3139588"/>
              <a:ext cx="1508760" cy="309414"/>
            </a:xfrm>
            <a:prstGeom prst="rect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7429" tIns="13714" rIns="27429" bIns="13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zh-CN" altLang="en-US" sz="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匹配规则 </a:t>
              </a:r>
              <a:r>
                <a:rPr kumimoji="1" lang="en-US" altLang="zh-CN" sz="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2</a:t>
              </a:r>
              <a:endParaRPr kumimoji="1" lang="zh-CN" altLang="en-US" sz="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033996" y="3685698"/>
              <a:ext cx="1508760" cy="309414"/>
            </a:xfrm>
            <a:prstGeom prst="rect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7429" tIns="13714" rIns="27429" bIns="13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zh-CN" altLang="en-US" sz="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匹配规则 </a:t>
              </a:r>
              <a:r>
                <a:rPr kumimoji="1" lang="en-US" altLang="zh-CN" sz="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n</a:t>
              </a:r>
              <a:endParaRPr kumimoji="1" lang="zh-CN" altLang="en-US" sz="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889216" y="2435316"/>
              <a:ext cx="1764030" cy="2136684"/>
            </a:xfrm>
            <a:prstGeom prst="rect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7429" tIns="13714" rIns="27429" bIns="13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 sz="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874521" y="4015296"/>
              <a:ext cx="1778728" cy="530844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600" dirty="0"/>
                <a:t>匹配规则</a:t>
              </a:r>
              <a:endParaRPr kumimoji="1" lang="zh-CN" altLang="en-US" sz="600" dirty="0"/>
            </a:p>
          </p:txBody>
        </p:sp>
      </p:grpSp>
      <p:grpSp>
        <p:nvGrpSpPr>
          <p:cNvPr id="32" name="组 31"/>
          <p:cNvGrpSpPr/>
          <p:nvPr/>
        </p:nvGrpSpPr>
        <p:grpSpPr>
          <a:xfrm>
            <a:off x="1909344" y="298235"/>
            <a:ext cx="644312" cy="807742"/>
            <a:chOff x="7466846" y="2473415"/>
            <a:chExt cx="1778065" cy="2136684"/>
          </a:xfrm>
        </p:grpSpPr>
        <p:sp>
          <p:nvSpPr>
            <p:cNvPr id="14" name="矩形 13"/>
            <p:cNvSpPr/>
            <p:nvPr/>
          </p:nvSpPr>
          <p:spPr>
            <a:xfrm>
              <a:off x="7625661" y="2659378"/>
              <a:ext cx="1508760" cy="309414"/>
            </a:xfrm>
            <a:prstGeom prst="rect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7429" tIns="13714" rIns="27429" bIns="13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zh-CN" altLang="en-US" sz="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文本分类器 </a:t>
              </a:r>
              <a:r>
                <a:rPr kumimoji="1" lang="en-US" altLang="zh-CN" sz="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1</a:t>
              </a:r>
              <a:endParaRPr kumimoji="1" lang="zh-CN" altLang="en-US" sz="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7625661" y="3177687"/>
              <a:ext cx="1508760" cy="309414"/>
            </a:xfrm>
            <a:prstGeom prst="rect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7429" tIns="13714" rIns="27429" bIns="13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zh-CN" altLang="en-US" sz="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文本分类器 </a:t>
              </a:r>
              <a:r>
                <a:rPr kumimoji="1" lang="en-US" altLang="zh-CN" sz="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2</a:t>
              </a:r>
              <a:endParaRPr kumimoji="1" lang="zh-CN" altLang="en-US" sz="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625661" y="3723797"/>
              <a:ext cx="1508760" cy="309414"/>
            </a:xfrm>
            <a:prstGeom prst="rect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7429" tIns="13714" rIns="27429" bIns="13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zh-CN" altLang="en-US" sz="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文本分类器 </a:t>
              </a:r>
              <a:r>
                <a:rPr kumimoji="1" lang="en-US" altLang="zh-CN" sz="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3</a:t>
              </a:r>
              <a:endParaRPr kumimoji="1" lang="zh-CN" altLang="en-US" sz="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7480881" y="2473415"/>
              <a:ext cx="1764030" cy="2136684"/>
            </a:xfrm>
            <a:prstGeom prst="rect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7429" tIns="13714" rIns="27429" bIns="13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 sz="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466846" y="4064643"/>
              <a:ext cx="1778065" cy="530844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600" dirty="0"/>
                <a:t>文本分类器</a:t>
              </a:r>
              <a:endParaRPr kumimoji="1" lang="zh-CN" altLang="en-US" sz="600" dirty="0"/>
            </a:p>
          </p:txBody>
        </p:sp>
      </p:grpSp>
      <p:grpSp>
        <p:nvGrpSpPr>
          <p:cNvPr id="23" name="组 22"/>
          <p:cNvGrpSpPr/>
          <p:nvPr/>
        </p:nvGrpSpPr>
        <p:grpSpPr>
          <a:xfrm>
            <a:off x="1393526" y="582937"/>
            <a:ext cx="415498" cy="211725"/>
            <a:chOff x="5130570" y="3177687"/>
            <a:chExt cx="1294970" cy="560070"/>
          </a:xfrm>
        </p:grpSpPr>
        <p:sp>
          <p:nvSpPr>
            <p:cNvPr id="20" name="终止符 19"/>
            <p:cNvSpPr/>
            <p:nvPr/>
          </p:nvSpPr>
          <p:spPr>
            <a:xfrm>
              <a:off x="5218532" y="3177687"/>
              <a:ext cx="1176047" cy="560070"/>
            </a:xfrm>
            <a:prstGeom prst="flowChartTerminator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600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130570" y="3245459"/>
              <a:ext cx="1294970" cy="412880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pPr>
                <a:lnSpc>
                  <a:spcPts val="420"/>
                </a:lnSpc>
              </a:pPr>
              <a:r>
                <a:rPr kumimoji="1" lang="zh-CN" altLang="en-US" sz="6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预处理</a:t>
              </a:r>
              <a:endParaRPr kumimoji="1" lang="zh-CN" altLang="en-US" sz="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4" name="多文档 23"/>
          <p:cNvSpPr/>
          <p:nvPr/>
        </p:nvSpPr>
        <p:spPr>
          <a:xfrm>
            <a:off x="2832958" y="598937"/>
            <a:ext cx="385192" cy="211725"/>
          </a:xfrm>
          <a:prstGeom prst="flowChartMultidocumen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29" tIns="13714" rIns="27429" bIns="13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600"/>
          </a:p>
        </p:txBody>
      </p:sp>
      <p:sp>
        <p:nvSpPr>
          <p:cNvPr id="25" name="文本框 24"/>
          <p:cNvSpPr txBox="1"/>
          <p:nvPr/>
        </p:nvSpPr>
        <p:spPr>
          <a:xfrm>
            <a:off x="2760475" y="612086"/>
            <a:ext cx="492443" cy="200678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kumimoji="1" lang="zh-CN" altLang="en-US" sz="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概率向量</a:t>
            </a:r>
            <a:endParaRPr kumimoji="1" lang="zh-CN" altLang="en-US" sz="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6" name="多文档 25"/>
          <p:cNvSpPr/>
          <p:nvPr/>
        </p:nvSpPr>
        <p:spPr>
          <a:xfrm>
            <a:off x="2820564" y="1000114"/>
            <a:ext cx="385192" cy="259977"/>
          </a:xfrm>
          <a:prstGeom prst="flowChartMultidocumen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429" tIns="13714" rIns="27429" bIns="13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600"/>
          </a:p>
        </p:txBody>
      </p:sp>
      <p:sp>
        <p:nvSpPr>
          <p:cNvPr id="27" name="文本框 26"/>
          <p:cNvSpPr txBox="1"/>
          <p:nvPr/>
        </p:nvSpPr>
        <p:spPr>
          <a:xfrm>
            <a:off x="2739084" y="1031204"/>
            <a:ext cx="492443" cy="200678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其他属性</a:t>
            </a:r>
            <a:endParaRPr kumimoji="1" lang="zh-CN" altLang="en-US" sz="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28" name="组 27"/>
          <p:cNvGrpSpPr/>
          <p:nvPr/>
        </p:nvGrpSpPr>
        <p:grpSpPr>
          <a:xfrm>
            <a:off x="3278172" y="757729"/>
            <a:ext cx="492443" cy="211727"/>
            <a:chOff x="5072340" y="3177687"/>
            <a:chExt cx="1501228" cy="560070"/>
          </a:xfrm>
        </p:grpSpPr>
        <p:sp>
          <p:nvSpPr>
            <p:cNvPr id="29" name="终止符 28"/>
            <p:cNvSpPr/>
            <p:nvPr/>
          </p:nvSpPr>
          <p:spPr>
            <a:xfrm>
              <a:off x="5218532" y="3177687"/>
              <a:ext cx="1176047" cy="560070"/>
            </a:xfrm>
            <a:prstGeom prst="flowChartTerminator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600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072340" y="3226311"/>
              <a:ext cx="1501228" cy="46246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pPr algn="ctr">
                <a:lnSpc>
                  <a:spcPts val="480"/>
                </a:lnSpc>
              </a:pPr>
              <a:r>
                <a:rPr kumimoji="1" lang="zh-CN" altLang="en-US" sz="600" dirty="0"/>
                <a:t>属性组装</a:t>
              </a:r>
              <a:endParaRPr kumimoji="1" lang="zh-CN" altLang="en-US" sz="600" dirty="0"/>
            </a:p>
          </p:txBody>
        </p:sp>
      </p:grpSp>
      <p:grpSp>
        <p:nvGrpSpPr>
          <p:cNvPr id="42" name="组 41"/>
          <p:cNvGrpSpPr/>
          <p:nvPr/>
        </p:nvGrpSpPr>
        <p:grpSpPr>
          <a:xfrm>
            <a:off x="3809141" y="459752"/>
            <a:ext cx="656268" cy="807915"/>
            <a:chOff x="11529167" y="2827931"/>
            <a:chExt cx="1811059" cy="2137143"/>
          </a:xfrm>
        </p:grpSpPr>
        <p:grpSp>
          <p:nvGrpSpPr>
            <p:cNvPr id="33" name="组 32"/>
            <p:cNvGrpSpPr/>
            <p:nvPr/>
          </p:nvGrpSpPr>
          <p:grpSpPr>
            <a:xfrm>
              <a:off x="11529167" y="2827931"/>
              <a:ext cx="1811059" cy="2137143"/>
              <a:chOff x="3842188" y="2435316"/>
              <a:chExt cx="1811058" cy="2137143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3970437" y="2632673"/>
                <a:ext cx="1619250" cy="309414"/>
              </a:xfrm>
              <a:prstGeom prst="rect">
                <a:avLst/>
              </a:prstGeom>
              <a:noFill/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27429" tIns="13714" rIns="27429" bIns="13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kumimoji="1" lang="zh-CN" altLang="en-US" sz="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预测模型 </a:t>
                </a:r>
                <a:r>
                  <a:rPr kumimoji="1" lang="en-US" altLang="zh-CN" sz="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1</a:t>
                </a:r>
                <a:endParaRPr kumimoji="1" lang="zh-CN" altLang="en-US" sz="6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3889216" y="2435316"/>
                <a:ext cx="1764030" cy="2136684"/>
              </a:xfrm>
              <a:prstGeom prst="rect">
                <a:avLst/>
              </a:prstGeom>
              <a:noFill/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27429" tIns="13714" rIns="27429" bIns="13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zh-CN" altLang="en-US" sz="6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3842188" y="4041614"/>
                <a:ext cx="1808075" cy="530845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600"/>
                  <a:t>预测模型</a:t>
                </a:r>
                <a:endParaRPr kumimoji="1" lang="zh-CN" altLang="en-US" sz="600" dirty="0"/>
              </a:p>
            </p:txBody>
          </p:sp>
        </p:grpSp>
        <p:sp>
          <p:nvSpPr>
            <p:cNvPr id="39" name="矩形 38"/>
            <p:cNvSpPr/>
            <p:nvPr/>
          </p:nvSpPr>
          <p:spPr>
            <a:xfrm>
              <a:off x="11653799" y="3530732"/>
              <a:ext cx="1619251" cy="309414"/>
            </a:xfrm>
            <a:prstGeom prst="rect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7429" tIns="13714" rIns="27429" bIns="13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zh-CN" altLang="en-US" sz="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预测模型 </a:t>
              </a:r>
              <a:r>
                <a:rPr kumimoji="1" lang="en-US" altLang="zh-CN" sz="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2</a:t>
              </a:r>
              <a:endParaRPr kumimoji="1" lang="zh-CN" altLang="en-US" sz="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1658058" y="4046249"/>
              <a:ext cx="1619251" cy="309414"/>
            </a:xfrm>
            <a:prstGeom prst="rect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7429" tIns="13714" rIns="27429" bIns="13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zh-CN" altLang="en-US" sz="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预测模型 </a:t>
              </a:r>
              <a:r>
                <a:rPr kumimoji="1" lang="en-US" altLang="zh-CN" sz="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3</a:t>
              </a:r>
              <a:endParaRPr kumimoji="1" lang="zh-CN" altLang="en-US" sz="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45" name="组 44"/>
          <p:cNvGrpSpPr/>
          <p:nvPr/>
        </p:nvGrpSpPr>
        <p:grpSpPr>
          <a:xfrm>
            <a:off x="4639229" y="729788"/>
            <a:ext cx="338554" cy="273434"/>
            <a:chOff x="12821688" y="3157509"/>
            <a:chExt cx="934286" cy="723303"/>
          </a:xfrm>
        </p:grpSpPr>
        <p:sp>
          <p:nvSpPr>
            <p:cNvPr id="43" name="文档 42"/>
            <p:cNvSpPr/>
            <p:nvPr/>
          </p:nvSpPr>
          <p:spPr>
            <a:xfrm>
              <a:off x="12886559" y="3157509"/>
              <a:ext cx="804529" cy="723303"/>
            </a:xfrm>
            <a:prstGeom prst="flowChartDocument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600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2821688" y="3218092"/>
              <a:ext cx="934286" cy="530844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zh-CN" altLang="en-US" sz="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类别</a:t>
              </a:r>
              <a:endParaRPr kumimoji="1" lang="zh-CN" altLang="en-US" sz="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65681" y="167467"/>
            <a:ext cx="690553" cy="215444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00" i="1"/>
              <a:t>第一阶段</a:t>
            </a:r>
            <a:endParaRPr kumimoji="1" lang="zh-CN" altLang="en-US" sz="800" i="1" dirty="0"/>
          </a:p>
        </p:txBody>
      </p:sp>
      <p:cxnSp>
        <p:nvCxnSpPr>
          <p:cNvPr id="50" name="肘形连接符 49"/>
          <p:cNvCxnSpPr>
            <a:stCxn id="12" idx="0"/>
            <a:endCxn id="24" idx="1"/>
          </p:cNvCxnSpPr>
          <p:nvPr/>
        </p:nvCxnSpPr>
        <p:spPr>
          <a:xfrm rot="16200000" flipH="1">
            <a:off x="1698623" y="-429535"/>
            <a:ext cx="420968" cy="1847702"/>
          </a:xfrm>
          <a:prstGeom prst="bentConnector4">
            <a:avLst>
              <a:gd name="adj1" fmla="val -8398"/>
              <a:gd name="adj2" fmla="val 88402"/>
            </a:avLst>
          </a:prstGeom>
          <a:ln w="12700">
            <a:solidFill>
              <a:schemeClr val="bg1">
                <a:lumMod val="50000"/>
              </a:schemeClr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线箭头连接符 59"/>
          <p:cNvCxnSpPr/>
          <p:nvPr/>
        </p:nvCxnSpPr>
        <p:spPr>
          <a:xfrm>
            <a:off x="529123" y="680943"/>
            <a:ext cx="131189" cy="1384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线箭头连接符 60"/>
          <p:cNvCxnSpPr/>
          <p:nvPr/>
        </p:nvCxnSpPr>
        <p:spPr>
          <a:xfrm>
            <a:off x="1804981" y="690322"/>
            <a:ext cx="104361" cy="1384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线箭头连接符 61"/>
          <p:cNvCxnSpPr/>
          <p:nvPr/>
        </p:nvCxnSpPr>
        <p:spPr>
          <a:xfrm>
            <a:off x="2553655" y="706843"/>
            <a:ext cx="279304" cy="2694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线箭头连接符 70"/>
          <p:cNvCxnSpPr>
            <a:stCxn id="12" idx="3"/>
            <a:endCxn id="20" idx="1"/>
          </p:cNvCxnSpPr>
          <p:nvPr/>
        </p:nvCxnSpPr>
        <p:spPr>
          <a:xfrm>
            <a:off x="1304870" y="687703"/>
            <a:ext cx="116874" cy="1098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6" name="组 75"/>
          <p:cNvGrpSpPr/>
          <p:nvPr/>
        </p:nvGrpSpPr>
        <p:grpSpPr>
          <a:xfrm>
            <a:off x="1209911" y="1413087"/>
            <a:ext cx="527167" cy="276375"/>
            <a:chOff x="4665806" y="6066689"/>
            <a:chExt cx="1454788" cy="731083"/>
          </a:xfrm>
        </p:grpSpPr>
        <p:sp>
          <p:nvSpPr>
            <p:cNvPr id="74" name="罐形 73"/>
            <p:cNvSpPr/>
            <p:nvPr/>
          </p:nvSpPr>
          <p:spPr>
            <a:xfrm>
              <a:off x="4665806" y="6066689"/>
              <a:ext cx="1454788" cy="731083"/>
            </a:xfrm>
            <a:prstGeom prst="can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600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4723126" y="6285454"/>
              <a:ext cx="1358964" cy="462464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pPr algn="ctr">
                <a:lnSpc>
                  <a:spcPts val="480"/>
                </a:lnSpc>
              </a:pPr>
              <a:r>
                <a:rPr kumimoji="1" lang="zh-CN" altLang="en-US" sz="600" dirty="0"/>
                <a:t>审阅评论</a:t>
              </a:r>
              <a:endParaRPr kumimoji="1" lang="zh-CN" altLang="en-US" sz="600" dirty="0"/>
            </a:p>
          </p:txBody>
        </p:sp>
      </p:grpSp>
      <p:grpSp>
        <p:nvGrpSpPr>
          <p:cNvPr id="79" name="组 78"/>
          <p:cNvGrpSpPr/>
          <p:nvPr/>
        </p:nvGrpSpPr>
        <p:grpSpPr>
          <a:xfrm>
            <a:off x="3218244" y="1413713"/>
            <a:ext cx="527167" cy="286115"/>
            <a:chOff x="9147817" y="5413751"/>
            <a:chExt cx="1454788" cy="756846"/>
          </a:xfrm>
        </p:grpSpPr>
        <p:sp>
          <p:nvSpPr>
            <p:cNvPr id="77" name="罐形 76"/>
            <p:cNvSpPr/>
            <p:nvPr/>
          </p:nvSpPr>
          <p:spPr>
            <a:xfrm>
              <a:off x="9147817" y="5413751"/>
              <a:ext cx="1454788" cy="731083"/>
            </a:xfrm>
            <a:prstGeom prst="can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600"/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9282462" y="5524182"/>
              <a:ext cx="1297028" cy="646415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pPr algn="ctr">
                <a:lnSpc>
                  <a:spcPts val="480"/>
                </a:lnSpc>
              </a:pPr>
              <a:r>
                <a:rPr kumimoji="1" lang="en-US" altLang="zh-CN" sz="600" dirty="0"/>
                <a:t>Pull</a:t>
              </a:r>
            </a:p>
            <a:p>
              <a:pPr algn="ctr">
                <a:lnSpc>
                  <a:spcPts val="480"/>
                </a:lnSpc>
              </a:pPr>
              <a:r>
                <a:rPr kumimoji="1" lang="en-US" altLang="zh-CN" sz="600" dirty="0"/>
                <a:t>Requests</a:t>
              </a:r>
              <a:endParaRPr kumimoji="1" lang="zh-CN" altLang="en-US" sz="600" dirty="0"/>
            </a:p>
          </p:txBody>
        </p:sp>
      </p:grpSp>
      <p:cxnSp>
        <p:nvCxnSpPr>
          <p:cNvPr id="81" name="肘形连接符 80"/>
          <p:cNvCxnSpPr>
            <a:stCxn id="74" idx="2"/>
            <a:endCxn id="6" idx="0"/>
          </p:cNvCxnSpPr>
          <p:nvPr/>
        </p:nvCxnSpPr>
        <p:spPr>
          <a:xfrm rot="10800000">
            <a:off x="354099" y="799769"/>
            <a:ext cx="855814" cy="751503"/>
          </a:xfrm>
          <a:prstGeom prst="bentConnector2">
            <a:avLst/>
          </a:prstGeom>
          <a:ln w="12700">
            <a:solidFill>
              <a:schemeClr val="bg1">
                <a:lumMod val="50000"/>
              </a:schemeClr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肘形连接符 83"/>
          <p:cNvCxnSpPr>
            <a:stCxn id="74" idx="4"/>
            <a:endCxn id="26" idx="2"/>
          </p:cNvCxnSpPr>
          <p:nvPr/>
        </p:nvCxnSpPr>
        <p:spPr>
          <a:xfrm flipV="1">
            <a:off x="1737079" y="1250246"/>
            <a:ext cx="1249297" cy="301028"/>
          </a:xfrm>
          <a:prstGeom prst="bentConnector2">
            <a:avLst/>
          </a:prstGeom>
          <a:ln w="12700">
            <a:solidFill>
              <a:schemeClr val="bg1">
                <a:lumMod val="50000"/>
              </a:schemeClr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肘形连接符 86"/>
          <p:cNvCxnSpPr>
            <a:stCxn id="77" idx="2"/>
            <a:endCxn id="26" idx="2"/>
          </p:cNvCxnSpPr>
          <p:nvPr/>
        </p:nvCxnSpPr>
        <p:spPr>
          <a:xfrm rot="10800000">
            <a:off x="2986376" y="1250246"/>
            <a:ext cx="231868" cy="301656"/>
          </a:xfrm>
          <a:prstGeom prst="bentConnector2">
            <a:avLst/>
          </a:prstGeom>
          <a:ln w="12700">
            <a:solidFill>
              <a:schemeClr val="bg1">
                <a:lumMod val="50000"/>
              </a:schemeClr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圆角矩形 89"/>
          <p:cNvSpPr/>
          <p:nvPr/>
        </p:nvSpPr>
        <p:spPr>
          <a:xfrm>
            <a:off x="2765930" y="354133"/>
            <a:ext cx="1813976" cy="1001350"/>
          </a:xfrm>
          <a:prstGeom prst="roundRect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600"/>
          </a:p>
        </p:txBody>
      </p:sp>
      <p:sp>
        <p:nvSpPr>
          <p:cNvPr id="93" name="文本框 92"/>
          <p:cNvSpPr txBox="1"/>
          <p:nvPr/>
        </p:nvSpPr>
        <p:spPr>
          <a:xfrm>
            <a:off x="2760475" y="354378"/>
            <a:ext cx="675049" cy="215444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00" i="1"/>
              <a:t>第二阶段</a:t>
            </a:r>
            <a:endParaRPr kumimoji="1" lang="zh-CN" altLang="en-US" sz="800" i="1" dirty="0"/>
          </a:p>
        </p:txBody>
      </p:sp>
      <p:cxnSp>
        <p:nvCxnSpPr>
          <p:cNvPr id="94" name="直线箭头连接符 93"/>
          <p:cNvCxnSpPr>
            <a:stCxn id="29" idx="3"/>
            <a:endCxn id="37" idx="1"/>
          </p:cNvCxnSpPr>
          <p:nvPr/>
        </p:nvCxnSpPr>
        <p:spPr>
          <a:xfrm>
            <a:off x="3711901" y="863585"/>
            <a:ext cx="114283" cy="37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线箭头连接符 96"/>
          <p:cNvCxnSpPr>
            <a:stCxn id="24" idx="3"/>
            <a:endCxn id="29" idx="1"/>
          </p:cNvCxnSpPr>
          <p:nvPr/>
        </p:nvCxnSpPr>
        <p:spPr>
          <a:xfrm>
            <a:off x="3218152" y="704800"/>
            <a:ext cx="107974" cy="158786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线箭头连接符 99"/>
          <p:cNvCxnSpPr>
            <a:endCxn id="29" idx="1"/>
          </p:cNvCxnSpPr>
          <p:nvPr/>
        </p:nvCxnSpPr>
        <p:spPr>
          <a:xfrm flipV="1">
            <a:off x="3200687" y="863585"/>
            <a:ext cx="125439" cy="173702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线箭头连接符 103"/>
          <p:cNvCxnSpPr>
            <a:stCxn id="37" idx="3"/>
            <a:endCxn id="43" idx="1"/>
          </p:cNvCxnSpPr>
          <p:nvPr/>
        </p:nvCxnSpPr>
        <p:spPr>
          <a:xfrm>
            <a:off x="4465409" y="863622"/>
            <a:ext cx="197321" cy="2883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52713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164</TotalTime>
  <Words>52</Words>
  <Application>Microsoft Macintosh PowerPoint</Application>
  <PresentationFormat>自定义</PresentationFormat>
  <Paragraphs>23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Calibri</vt:lpstr>
      <vt:lpstr>Calibri Light</vt:lpstr>
      <vt:lpstr>等线</vt:lpstr>
      <vt:lpstr>等线 Light</vt:lpstr>
      <vt:lpstr>Arial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15.0034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李志星</dc:creator>
  <cp:lastModifiedBy>李志星</cp:lastModifiedBy>
  <cp:revision>106</cp:revision>
  <dcterms:created xsi:type="dcterms:W3CDTF">2017-10-08T00:37:10Z</dcterms:created>
  <dcterms:modified xsi:type="dcterms:W3CDTF">2017-10-27T05:10:11Z</dcterms:modified>
</cp:coreProperties>
</file>