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8" r:id="rId2"/>
  </p:sldIdLst>
  <p:sldSz cx="6480175" cy="2160588"/>
  <p:notesSz cx="6858000" cy="9144000"/>
  <p:defaultTextStyle>
    <a:defPPr>
      <a:defRPr lang="zh-CN"/>
    </a:defPPr>
    <a:lvl1pPr marL="0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1pPr>
    <a:lvl2pPr marL="175297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2pPr>
    <a:lvl3pPr marL="350594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3pPr>
    <a:lvl4pPr marL="525891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4pPr>
    <a:lvl5pPr marL="701188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5pPr>
    <a:lvl6pPr marL="876485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6pPr>
    <a:lvl7pPr marL="1051782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7pPr>
    <a:lvl8pPr marL="1227079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8pPr>
    <a:lvl9pPr marL="1402376" algn="l" defTabSz="350594" rtl="0" eaLnBrk="1" latinLnBrk="0" hangingPunct="1">
      <a:defRPr sz="69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" userDrawn="1">
          <p15:clr>
            <a:srgbClr val="A4A3A4"/>
          </p15:clr>
        </p15:guide>
        <p15:guide id="2" pos="26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02"/>
    <p:restoredTop sz="94712"/>
  </p:normalViewPr>
  <p:slideViewPr>
    <p:cSldViewPr snapToGrid="0" snapToObjects="1">
      <p:cViewPr>
        <p:scale>
          <a:sx n="375" d="100"/>
          <a:sy n="375" d="100"/>
        </p:scale>
        <p:origin x="-6256" y="200"/>
      </p:cViewPr>
      <p:guideLst>
        <p:guide orient="horz" pos="207"/>
        <p:guide pos="264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22" y="353596"/>
            <a:ext cx="4860131" cy="752205"/>
          </a:xfrm>
        </p:spPr>
        <p:txBody>
          <a:bodyPr anchor="b"/>
          <a:lstStyle>
            <a:lvl1pPr algn="ctr">
              <a:defRPr sz="1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22" y="1134809"/>
            <a:ext cx="4860131" cy="521642"/>
          </a:xfrm>
        </p:spPr>
        <p:txBody>
          <a:bodyPr/>
          <a:lstStyle>
            <a:lvl1pPr marL="0" indent="0" algn="ctr">
              <a:buNone/>
              <a:defRPr sz="756"/>
            </a:lvl1pPr>
            <a:lvl2pPr marL="144018" indent="0" algn="ctr">
              <a:buNone/>
              <a:defRPr sz="630"/>
            </a:lvl2pPr>
            <a:lvl3pPr marL="288036" indent="0" algn="ctr">
              <a:buNone/>
              <a:defRPr sz="567"/>
            </a:lvl3pPr>
            <a:lvl4pPr marL="432054" indent="0" algn="ctr">
              <a:buNone/>
              <a:defRPr sz="504"/>
            </a:lvl4pPr>
            <a:lvl5pPr marL="576072" indent="0" algn="ctr">
              <a:buNone/>
              <a:defRPr sz="504"/>
            </a:lvl5pPr>
            <a:lvl6pPr marL="720090" indent="0" algn="ctr">
              <a:buNone/>
              <a:defRPr sz="504"/>
            </a:lvl6pPr>
            <a:lvl7pPr marL="864108" indent="0" algn="ctr">
              <a:buNone/>
              <a:defRPr sz="504"/>
            </a:lvl7pPr>
            <a:lvl8pPr marL="1008126" indent="0" algn="ctr">
              <a:buNone/>
              <a:defRPr sz="504"/>
            </a:lvl8pPr>
            <a:lvl9pPr marL="1152144" indent="0" algn="ctr">
              <a:buNone/>
              <a:defRPr sz="504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637375" y="115032"/>
            <a:ext cx="1397288" cy="18309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5512" y="115032"/>
            <a:ext cx="4110861" cy="18309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137" y="538647"/>
            <a:ext cx="5589151" cy="898744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137" y="1445894"/>
            <a:ext cx="5589151" cy="472628"/>
          </a:xfrm>
        </p:spPr>
        <p:txBody>
          <a:bodyPr/>
          <a:lstStyle>
            <a:lvl1pPr marL="0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1pPr>
            <a:lvl2pPr marL="144018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2pPr>
            <a:lvl3pPr marL="288036" indent="0">
              <a:buNone/>
              <a:defRPr sz="567">
                <a:solidFill>
                  <a:schemeClr val="tx1">
                    <a:tint val="75000"/>
                  </a:schemeClr>
                </a:solidFill>
              </a:defRPr>
            </a:lvl3pPr>
            <a:lvl4pPr marL="432054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4pPr>
            <a:lvl5pPr marL="576072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5pPr>
            <a:lvl6pPr marL="720090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6pPr>
            <a:lvl7pPr marL="864108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7pPr>
            <a:lvl8pPr marL="1008126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8pPr>
            <a:lvl9pPr marL="1152144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512" y="575157"/>
            <a:ext cx="2754074" cy="13708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0589" y="575157"/>
            <a:ext cx="2754074" cy="13708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115031"/>
            <a:ext cx="5589151" cy="41761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6356" y="529645"/>
            <a:ext cx="2741418" cy="259570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4018" indent="0">
              <a:buNone/>
              <a:defRPr sz="630" b="1"/>
            </a:lvl2pPr>
            <a:lvl3pPr marL="288036" indent="0">
              <a:buNone/>
              <a:defRPr sz="567" b="1"/>
            </a:lvl3pPr>
            <a:lvl4pPr marL="432054" indent="0">
              <a:buNone/>
              <a:defRPr sz="504" b="1"/>
            </a:lvl4pPr>
            <a:lvl5pPr marL="576072" indent="0">
              <a:buNone/>
              <a:defRPr sz="504" b="1"/>
            </a:lvl5pPr>
            <a:lvl6pPr marL="720090" indent="0">
              <a:buNone/>
              <a:defRPr sz="504" b="1"/>
            </a:lvl6pPr>
            <a:lvl7pPr marL="864108" indent="0">
              <a:buNone/>
              <a:defRPr sz="504" b="1"/>
            </a:lvl7pPr>
            <a:lvl8pPr marL="1008126" indent="0">
              <a:buNone/>
              <a:defRPr sz="504" b="1"/>
            </a:lvl8pPr>
            <a:lvl9pPr marL="1152144" indent="0">
              <a:buNone/>
              <a:defRPr sz="5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356" y="789215"/>
            <a:ext cx="2741418" cy="116081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589" y="529645"/>
            <a:ext cx="2754918" cy="259570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4018" indent="0">
              <a:buNone/>
              <a:defRPr sz="630" b="1"/>
            </a:lvl2pPr>
            <a:lvl3pPr marL="288036" indent="0">
              <a:buNone/>
              <a:defRPr sz="567" b="1"/>
            </a:lvl3pPr>
            <a:lvl4pPr marL="432054" indent="0">
              <a:buNone/>
              <a:defRPr sz="504" b="1"/>
            </a:lvl4pPr>
            <a:lvl5pPr marL="576072" indent="0">
              <a:buNone/>
              <a:defRPr sz="504" b="1"/>
            </a:lvl5pPr>
            <a:lvl6pPr marL="720090" indent="0">
              <a:buNone/>
              <a:defRPr sz="504" b="1"/>
            </a:lvl6pPr>
            <a:lvl7pPr marL="864108" indent="0">
              <a:buNone/>
              <a:defRPr sz="504" b="1"/>
            </a:lvl7pPr>
            <a:lvl8pPr marL="1008126" indent="0">
              <a:buNone/>
              <a:defRPr sz="504" b="1"/>
            </a:lvl8pPr>
            <a:lvl9pPr marL="1152144" indent="0">
              <a:buNone/>
              <a:defRPr sz="5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80589" y="789215"/>
            <a:ext cx="2754918" cy="116081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144039"/>
            <a:ext cx="2090025" cy="504137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54918" y="311085"/>
            <a:ext cx="3280589" cy="1535418"/>
          </a:xfrm>
        </p:spPr>
        <p:txBody>
          <a:bodyPr/>
          <a:lstStyle>
            <a:lvl1pPr>
              <a:defRPr sz="1008"/>
            </a:lvl1pPr>
            <a:lvl2pPr>
              <a:defRPr sz="882"/>
            </a:lvl2pPr>
            <a:lvl3pPr>
              <a:defRPr sz="756"/>
            </a:lvl3pPr>
            <a:lvl4pPr>
              <a:defRPr sz="630"/>
            </a:lvl4pPr>
            <a:lvl5pPr>
              <a:defRPr sz="630"/>
            </a:lvl5pPr>
            <a:lvl6pPr>
              <a:defRPr sz="630"/>
            </a:lvl6pPr>
            <a:lvl7pPr>
              <a:defRPr sz="630"/>
            </a:lvl7pPr>
            <a:lvl8pPr>
              <a:defRPr sz="630"/>
            </a:lvl8pPr>
            <a:lvl9pPr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648176"/>
            <a:ext cx="2090025" cy="1200827"/>
          </a:xfrm>
        </p:spPr>
        <p:txBody>
          <a:bodyPr/>
          <a:lstStyle>
            <a:lvl1pPr marL="0" indent="0">
              <a:buNone/>
              <a:defRPr sz="504"/>
            </a:lvl1pPr>
            <a:lvl2pPr marL="144018" indent="0">
              <a:buNone/>
              <a:defRPr sz="441"/>
            </a:lvl2pPr>
            <a:lvl3pPr marL="288036" indent="0">
              <a:buNone/>
              <a:defRPr sz="378"/>
            </a:lvl3pPr>
            <a:lvl4pPr marL="432054" indent="0">
              <a:buNone/>
              <a:defRPr sz="315"/>
            </a:lvl4pPr>
            <a:lvl5pPr marL="576072" indent="0">
              <a:buNone/>
              <a:defRPr sz="315"/>
            </a:lvl5pPr>
            <a:lvl6pPr marL="720090" indent="0">
              <a:buNone/>
              <a:defRPr sz="315"/>
            </a:lvl6pPr>
            <a:lvl7pPr marL="864108" indent="0">
              <a:buNone/>
              <a:defRPr sz="315"/>
            </a:lvl7pPr>
            <a:lvl8pPr marL="1008126" indent="0">
              <a:buNone/>
              <a:defRPr sz="315"/>
            </a:lvl8pPr>
            <a:lvl9pPr marL="1152144" indent="0">
              <a:buNone/>
              <a:defRPr sz="3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356" y="144039"/>
            <a:ext cx="2090025" cy="504137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54918" y="311085"/>
            <a:ext cx="3280589" cy="1535418"/>
          </a:xfrm>
        </p:spPr>
        <p:txBody>
          <a:bodyPr anchor="t"/>
          <a:lstStyle>
            <a:lvl1pPr marL="0" indent="0">
              <a:buNone/>
              <a:defRPr sz="1008"/>
            </a:lvl1pPr>
            <a:lvl2pPr marL="144018" indent="0">
              <a:buNone/>
              <a:defRPr sz="882"/>
            </a:lvl2pPr>
            <a:lvl3pPr marL="288036" indent="0">
              <a:buNone/>
              <a:defRPr sz="756"/>
            </a:lvl3pPr>
            <a:lvl4pPr marL="432054" indent="0">
              <a:buNone/>
              <a:defRPr sz="630"/>
            </a:lvl4pPr>
            <a:lvl5pPr marL="576072" indent="0">
              <a:buNone/>
              <a:defRPr sz="630"/>
            </a:lvl5pPr>
            <a:lvl6pPr marL="720090" indent="0">
              <a:buNone/>
              <a:defRPr sz="630"/>
            </a:lvl6pPr>
            <a:lvl7pPr marL="864108" indent="0">
              <a:buNone/>
              <a:defRPr sz="630"/>
            </a:lvl7pPr>
            <a:lvl8pPr marL="1008126" indent="0">
              <a:buNone/>
              <a:defRPr sz="630"/>
            </a:lvl8pPr>
            <a:lvl9pPr marL="1152144" indent="0">
              <a:buNone/>
              <a:defRPr sz="63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6356" y="648176"/>
            <a:ext cx="2090025" cy="1200827"/>
          </a:xfrm>
        </p:spPr>
        <p:txBody>
          <a:bodyPr/>
          <a:lstStyle>
            <a:lvl1pPr marL="0" indent="0">
              <a:buNone/>
              <a:defRPr sz="504"/>
            </a:lvl1pPr>
            <a:lvl2pPr marL="144018" indent="0">
              <a:buNone/>
              <a:defRPr sz="441"/>
            </a:lvl2pPr>
            <a:lvl3pPr marL="288036" indent="0">
              <a:buNone/>
              <a:defRPr sz="378"/>
            </a:lvl3pPr>
            <a:lvl4pPr marL="432054" indent="0">
              <a:buNone/>
              <a:defRPr sz="315"/>
            </a:lvl4pPr>
            <a:lvl5pPr marL="576072" indent="0">
              <a:buNone/>
              <a:defRPr sz="315"/>
            </a:lvl5pPr>
            <a:lvl6pPr marL="720090" indent="0">
              <a:buNone/>
              <a:defRPr sz="315"/>
            </a:lvl6pPr>
            <a:lvl7pPr marL="864108" indent="0">
              <a:buNone/>
              <a:defRPr sz="315"/>
            </a:lvl7pPr>
            <a:lvl8pPr marL="1008126" indent="0">
              <a:buNone/>
              <a:defRPr sz="315"/>
            </a:lvl8pPr>
            <a:lvl9pPr marL="1152144" indent="0">
              <a:buNone/>
              <a:defRPr sz="3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5512" y="115031"/>
            <a:ext cx="5589151" cy="417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512" y="575157"/>
            <a:ext cx="5589151" cy="1370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5512" y="2002545"/>
            <a:ext cx="1458039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46558" y="2002545"/>
            <a:ext cx="2187059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6624" y="2002545"/>
            <a:ext cx="1458039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789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88036" rtl="0" eaLnBrk="1" latinLnBrk="0" hangingPunct="1">
        <a:lnSpc>
          <a:spcPct val="90000"/>
        </a:lnSpc>
        <a:spcBef>
          <a:spcPct val="0"/>
        </a:spcBef>
        <a:buNone/>
        <a:defRPr sz="13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9" indent="-72009" algn="l" defTabSz="288036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60045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3pPr>
      <a:lvl4pPr marL="504063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648081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92099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936117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224153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1pPr>
      <a:lvl2pPr marL="144018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88036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3pPr>
      <a:lvl4pPr marL="432054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576072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20090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864108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08126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152144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9382" y="64474"/>
            <a:ext cx="6328889" cy="2032836"/>
            <a:chOff x="218598" y="-53759"/>
            <a:chExt cx="13712076" cy="4404313"/>
          </a:xfrm>
        </p:grpSpPr>
        <p:sp>
          <p:nvSpPr>
            <p:cNvPr id="4" name="圆角矩形 3"/>
            <p:cNvSpPr/>
            <p:nvPr/>
          </p:nvSpPr>
          <p:spPr>
            <a:xfrm>
              <a:off x="463254" y="144801"/>
              <a:ext cx="7048383" cy="2690113"/>
            </a:xfrm>
            <a:prstGeom prst="round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grpSp>
          <p:nvGrpSpPr>
            <p:cNvPr id="22" name="组 21"/>
            <p:cNvGrpSpPr/>
            <p:nvPr/>
          </p:nvGrpSpPr>
          <p:grpSpPr>
            <a:xfrm>
              <a:off x="325894" y="1257721"/>
              <a:ext cx="1475491" cy="687146"/>
              <a:chOff x="1037599" y="3109107"/>
              <a:chExt cx="1475491" cy="687146"/>
            </a:xfrm>
          </p:grpSpPr>
          <p:sp>
            <p:nvSpPr>
              <p:cNvPr id="6" name="折角形 5"/>
              <p:cNvSpPr/>
              <p:nvPr/>
            </p:nvSpPr>
            <p:spPr>
              <a:xfrm flipV="1">
                <a:off x="1295285" y="3109107"/>
                <a:ext cx="960120" cy="628650"/>
              </a:xfrm>
              <a:prstGeom prst="foldedCorner">
                <a:avLst>
                  <a:gd name="adj" fmla="val 28874"/>
                </a:avLst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037599" y="3196111"/>
                <a:ext cx="1475491" cy="60014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Comment</a:t>
                </a:r>
              </a:p>
              <a:p>
                <a:pPr algn="ctr"/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Text</a:t>
                </a:r>
                <a:endParaRPr kumimoji="1" lang="zh-CN" altLang="en-US" sz="600" dirty="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grpSp>
          <p:nvGrpSpPr>
            <p:cNvPr id="31" name="组 30"/>
            <p:cNvGrpSpPr/>
            <p:nvPr/>
          </p:nvGrpSpPr>
          <p:grpSpPr>
            <a:xfrm>
              <a:off x="1884813" y="521584"/>
              <a:ext cx="1886556" cy="2136684"/>
              <a:chOff x="3850636" y="2435316"/>
              <a:chExt cx="1886555" cy="2136684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4033996" y="2621279"/>
                <a:ext cx="1508760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Inspection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Rule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1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33996" y="3139588"/>
                <a:ext cx="1508760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Inspection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Rule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2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033996" y="3685698"/>
                <a:ext cx="1508760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Inspection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Rule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n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889216" y="2435316"/>
                <a:ext cx="1764030" cy="213668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850636" y="4075971"/>
                <a:ext cx="1886555" cy="46677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8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Inspection</a:t>
                </a:r>
                <a:r>
                  <a:rPr kumimoji="1" lang="zh-CN" altLang="en-US" sz="8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8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Rules</a:t>
                </a:r>
                <a:endParaRPr kumimoji="1" lang="zh-CN" altLang="en-US" sz="800" dirty="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grpSp>
          <p:nvGrpSpPr>
            <p:cNvPr id="32" name="组 31"/>
            <p:cNvGrpSpPr/>
            <p:nvPr/>
          </p:nvGrpSpPr>
          <p:grpSpPr>
            <a:xfrm>
              <a:off x="5352002" y="559683"/>
              <a:ext cx="1799734" cy="2136684"/>
              <a:chOff x="7463300" y="2473415"/>
              <a:chExt cx="1799734" cy="2136684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7625661" y="2659378"/>
                <a:ext cx="1508760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Text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Classifier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1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625661" y="3177687"/>
                <a:ext cx="1508760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Text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Classifier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2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625661" y="3723797"/>
                <a:ext cx="1508760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Text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Classifier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n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480881" y="2473415"/>
                <a:ext cx="1764030" cy="213668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463300" y="4110909"/>
                <a:ext cx="1799734" cy="46677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zh-CN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Text</a:t>
                </a:r>
                <a:r>
                  <a:rPr kumimoji="1" lang="zh-CN" altLang="en-US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Classifiers</a:t>
                </a:r>
                <a:endParaRPr kumimoji="1" lang="zh-CN" altLang="en-US" sz="800" dirty="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grpSp>
          <p:nvGrpSpPr>
            <p:cNvPr id="23" name="组 22"/>
            <p:cNvGrpSpPr/>
            <p:nvPr/>
          </p:nvGrpSpPr>
          <p:grpSpPr>
            <a:xfrm>
              <a:off x="4009953" y="1312793"/>
              <a:ext cx="1041321" cy="571376"/>
              <a:chOff x="5218532" y="3177687"/>
              <a:chExt cx="1176047" cy="571376"/>
            </a:xfrm>
          </p:grpSpPr>
          <p:sp>
            <p:nvSpPr>
              <p:cNvPr id="20" name="终止符 19"/>
              <p:cNvSpPr/>
              <p:nvPr/>
            </p:nvSpPr>
            <p:spPr>
              <a:xfrm>
                <a:off x="5218532" y="3177687"/>
                <a:ext cx="1176047" cy="560070"/>
              </a:xfrm>
              <a:prstGeom prst="flowChartTerminator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293821" y="3207270"/>
                <a:ext cx="1016681" cy="54179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646"/>
                  </a:lnSpc>
                </a:pPr>
                <a:r>
                  <a:rPr kumimoji="1" lang="en-US" altLang="zh-CN" sz="600" dirty="0" err="1">
                    <a:latin typeface="Times New Roman PS Std" charset="0"/>
                    <a:ea typeface="Times New Roman PS Std" charset="0"/>
                    <a:cs typeface="Times New Roman PS Std" charset="0"/>
                  </a:rPr>
                  <a:t>Prepro</a:t>
                </a:r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-</a:t>
                </a:r>
              </a:p>
              <a:p>
                <a:pPr>
                  <a:lnSpc>
                    <a:spcPts val="646"/>
                  </a:lnSpc>
                </a:pPr>
                <a:r>
                  <a:rPr kumimoji="1" lang="en-US" altLang="zh-CN" sz="600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cessing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sp>
          <p:nvSpPr>
            <p:cNvPr id="24" name="多文档 23"/>
            <p:cNvSpPr/>
            <p:nvPr/>
          </p:nvSpPr>
          <p:spPr>
            <a:xfrm>
              <a:off x="7904391" y="1355117"/>
              <a:ext cx="1062990" cy="560070"/>
            </a:xfrm>
            <a:prstGeom prst="flowChartMultidocumen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600"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63113" y="1454566"/>
              <a:ext cx="1202368" cy="40009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kumimoji="1" lang="en-US" altLang="zh-CN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Possibilities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sp>
          <p:nvSpPr>
            <p:cNvPr id="26" name="多文档 25"/>
            <p:cNvSpPr/>
            <p:nvPr/>
          </p:nvSpPr>
          <p:spPr>
            <a:xfrm>
              <a:off x="7870186" y="2416332"/>
              <a:ext cx="1062990" cy="687706"/>
            </a:xfrm>
            <a:prstGeom prst="flowChartMultidocumen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600"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843439" y="2498574"/>
              <a:ext cx="962726" cy="60014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Other</a:t>
              </a:r>
            </a:p>
            <a:p>
              <a:pPr algn="ctr"/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Features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grpSp>
          <p:nvGrpSpPr>
            <p:cNvPr id="28" name="组 27"/>
            <p:cNvGrpSpPr/>
            <p:nvPr/>
          </p:nvGrpSpPr>
          <p:grpSpPr>
            <a:xfrm>
              <a:off x="9255382" y="1763883"/>
              <a:ext cx="1084285" cy="590415"/>
              <a:chOff x="5207520" y="3166425"/>
              <a:chExt cx="1197794" cy="590415"/>
            </a:xfrm>
          </p:grpSpPr>
          <p:sp>
            <p:nvSpPr>
              <p:cNvPr id="29" name="终止符 28"/>
              <p:cNvSpPr/>
              <p:nvPr/>
            </p:nvSpPr>
            <p:spPr>
              <a:xfrm>
                <a:off x="5218532" y="3177687"/>
                <a:ext cx="1176047" cy="560070"/>
              </a:xfrm>
              <a:prstGeom prst="flowChartTerminator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5207520" y="3166425"/>
                <a:ext cx="1197794" cy="590415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739"/>
                  </a:lnSpc>
                </a:pPr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Feature</a:t>
                </a:r>
              </a:p>
              <a:p>
                <a:pPr algn="ctr">
                  <a:lnSpc>
                    <a:spcPts val="739"/>
                  </a:lnSpc>
                </a:pPr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Composer</a:t>
                </a:r>
                <a:endParaRPr kumimoji="1" lang="zh-CN" altLang="en-US" sz="600" dirty="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grpSp>
          <p:nvGrpSpPr>
            <p:cNvPr id="42" name="组 41"/>
            <p:cNvGrpSpPr/>
            <p:nvPr/>
          </p:nvGrpSpPr>
          <p:grpSpPr>
            <a:xfrm>
              <a:off x="10508396" y="986935"/>
              <a:ext cx="2035898" cy="2136684"/>
              <a:chOff x="11439265" y="2827931"/>
              <a:chExt cx="2035898" cy="2136684"/>
            </a:xfrm>
          </p:grpSpPr>
          <p:grpSp>
            <p:nvGrpSpPr>
              <p:cNvPr id="33" name="组 32"/>
              <p:cNvGrpSpPr/>
              <p:nvPr/>
            </p:nvGrpSpPr>
            <p:grpSpPr>
              <a:xfrm>
                <a:off x="11439265" y="2827931"/>
                <a:ext cx="2035898" cy="2136684"/>
                <a:chOff x="3752286" y="2435316"/>
                <a:chExt cx="2035897" cy="213668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3970437" y="2632673"/>
                  <a:ext cx="1619250" cy="309414"/>
                </a:xfrm>
                <a:prstGeom prst="rect">
                  <a:avLst/>
                </a:pr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kumimoji="1" lang="en-US" altLang="zh-CN" sz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Prediction</a:t>
                  </a:r>
                  <a:r>
                    <a:rPr kumimoji="1" lang="zh-CN" altLang="en-US" sz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 </a:t>
                  </a:r>
                  <a:r>
                    <a:rPr kumimoji="1" lang="en-US" altLang="zh-CN" sz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Model</a:t>
                  </a:r>
                  <a:r>
                    <a:rPr kumimoji="1" lang="zh-CN" altLang="en-US" sz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 </a:t>
                  </a:r>
                  <a:r>
                    <a:rPr kumimoji="1" lang="en-US" altLang="zh-CN" sz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1</a:t>
                  </a:r>
                  <a:endPara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3889216" y="2435316"/>
                  <a:ext cx="1764030" cy="2136684"/>
                </a:xfrm>
                <a:prstGeom prst="rect">
                  <a:avLst/>
                </a:prstGeom>
                <a:no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3752286" y="4065416"/>
                  <a:ext cx="2035897" cy="466778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zh-CN" sz="800" dirty="0"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Prediction</a:t>
                  </a:r>
                  <a:r>
                    <a:rPr kumimoji="1" lang="zh-CN" altLang="en-US" sz="800" dirty="0"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 </a:t>
                  </a:r>
                  <a:r>
                    <a:rPr kumimoji="1" lang="en-US" altLang="zh-CN" sz="800" dirty="0">
                      <a:latin typeface="Times New Roman PS Std" charset="0"/>
                      <a:ea typeface="Times New Roman PS Std" charset="0"/>
                      <a:cs typeface="Times New Roman PS Std" charset="0"/>
                    </a:rPr>
                    <a:t>Models</a:t>
                  </a:r>
                  <a:endParaRPr kumimoji="1" lang="zh-CN" altLang="en-US" sz="800" dirty="0">
                    <a:latin typeface="Times New Roman PS Std" charset="0"/>
                    <a:ea typeface="Times New Roman PS Std" charset="0"/>
                    <a:cs typeface="Times New Roman PS Std" charset="0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11653799" y="3530732"/>
                <a:ext cx="1619251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Prediction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Model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2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1658058" y="4046249"/>
                <a:ext cx="1619251" cy="309414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2205" tIns="21102" rIns="42205" bIns="2110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Prediction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Model</a:t>
                </a:r>
                <a:r>
                  <a:rPr kumimoji="1" lang="zh-CN" altLang="en-US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 </a:t>
                </a:r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n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grpSp>
          <p:nvGrpSpPr>
            <p:cNvPr id="45" name="组 44"/>
            <p:cNvGrpSpPr/>
            <p:nvPr/>
          </p:nvGrpSpPr>
          <p:grpSpPr>
            <a:xfrm>
              <a:off x="12935569" y="1701255"/>
              <a:ext cx="841171" cy="723303"/>
              <a:chOff x="12868236" y="3157509"/>
              <a:chExt cx="841171" cy="723303"/>
            </a:xfrm>
          </p:grpSpPr>
          <p:sp>
            <p:nvSpPr>
              <p:cNvPr id="43" name="文档 42"/>
              <p:cNvSpPr/>
              <p:nvPr/>
            </p:nvSpPr>
            <p:spPr>
              <a:xfrm>
                <a:off x="12886559" y="3157509"/>
                <a:ext cx="804529" cy="723303"/>
              </a:xfrm>
              <a:prstGeom prst="flowChartDocument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2868236" y="3218093"/>
                <a:ext cx="841171" cy="60014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Class</a:t>
                </a:r>
              </a:p>
              <a:p>
                <a:pPr algn="ctr"/>
                <a:r>
                  <a:rPr kumimoji="1" lang="en-US" altLang="zh-CN" sz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imes New Roman PS Std" charset="0"/>
                    <a:ea typeface="Times New Roman PS Std" charset="0"/>
                    <a:cs typeface="Times New Roman PS Std" charset="0"/>
                  </a:rPr>
                  <a:t>Labels</a:t>
                </a:r>
                <a:endPara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362990" y="391648"/>
              <a:ext cx="1475492" cy="46677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800" b="1" i="1" dirty="0">
                  <a:latin typeface="Times New Roman PS Std" charset="0"/>
                  <a:ea typeface="Times New Roman PS Std" charset="0"/>
                  <a:cs typeface="Times New Roman PS Std" charset="0"/>
                </a:rPr>
                <a:t>Stage</a:t>
              </a:r>
              <a:r>
                <a:rPr kumimoji="1" lang="zh-CN" altLang="en-US" sz="800" b="1" i="1" dirty="0">
                  <a:latin typeface="Times New Roman PS Std" charset="0"/>
                  <a:ea typeface="Times New Roman PS Std" charset="0"/>
                  <a:cs typeface="Times New Roman PS Std" charset="0"/>
                </a:rPr>
                <a:t> </a:t>
              </a:r>
              <a:r>
                <a:rPr kumimoji="1" lang="en-US" altLang="zh-CN" sz="800" b="1" i="1" dirty="0">
                  <a:latin typeface="Times New Roman PS Std" charset="0"/>
                  <a:ea typeface="Times New Roman PS Std" charset="0"/>
                  <a:cs typeface="Times New Roman PS Std" charset="0"/>
                </a:rPr>
                <a:t>One</a:t>
              </a:r>
              <a:endParaRPr kumimoji="1" lang="zh-CN" altLang="en-US" sz="800" b="1" i="1" dirty="0"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cxnSp>
          <p:nvCxnSpPr>
            <p:cNvPr id="50" name="肘形连接符 49"/>
            <p:cNvCxnSpPr>
              <a:stCxn id="12" idx="0"/>
              <a:endCxn id="24" idx="1"/>
            </p:cNvCxnSpPr>
            <p:nvPr/>
          </p:nvCxnSpPr>
          <p:spPr>
            <a:xfrm rot="16200000" flipH="1">
              <a:off x="4798115" y="-1471123"/>
              <a:ext cx="1113568" cy="5098983"/>
            </a:xfrm>
            <a:prstGeom prst="bentConnector4">
              <a:avLst>
                <a:gd name="adj1" fmla="val -8398"/>
                <a:gd name="adj2" fmla="val 88402"/>
              </a:avLst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线箭头连接符 59"/>
            <p:cNvCxnSpPr/>
            <p:nvPr/>
          </p:nvCxnSpPr>
          <p:spPr>
            <a:xfrm>
              <a:off x="1546647" y="1572046"/>
              <a:ext cx="362032" cy="3662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箭头连接符 60"/>
            <p:cNvCxnSpPr/>
            <p:nvPr/>
          </p:nvCxnSpPr>
          <p:spPr>
            <a:xfrm>
              <a:off x="5067545" y="1596853"/>
              <a:ext cx="288000" cy="3662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线箭头连接符 61"/>
            <p:cNvCxnSpPr>
              <a:stCxn id="17" idx="3"/>
              <a:endCxn id="24" idx="1"/>
            </p:cNvCxnSpPr>
            <p:nvPr/>
          </p:nvCxnSpPr>
          <p:spPr>
            <a:xfrm>
              <a:off x="7133613" y="1628026"/>
              <a:ext cx="770778" cy="7127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线箭头连接符 70"/>
            <p:cNvCxnSpPr>
              <a:stCxn id="12" idx="3"/>
              <a:endCxn id="20" idx="1"/>
            </p:cNvCxnSpPr>
            <p:nvPr/>
          </p:nvCxnSpPr>
          <p:spPr>
            <a:xfrm>
              <a:off x="3687424" y="1589926"/>
              <a:ext cx="322529" cy="2902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组 75"/>
            <p:cNvGrpSpPr/>
            <p:nvPr/>
          </p:nvGrpSpPr>
          <p:grpSpPr>
            <a:xfrm>
              <a:off x="3425372" y="3508750"/>
              <a:ext cx="1454788" cy="809178"/>
              <a:chOff x="4665806" y="6066689"/>
              <a:chExt cx="1454788" cy="809178"/>
            </a:xfrm>
          </p:grpSpPr>
          <p:sp>
            <p:nvSpPr>
              <p:cNvPr id="74" name="罐形 73"/>
              <p:cNvSpPr/>
              <p:nvPr/>
            </p:nvSpPr>
            <p:spPr>
              <a:xfrm>
                <a:off x="4665806" y="6066689"/>
                <a:ext cx="1454788" cy="731083"/>
              </a:xfrm>
              <a:prstGeom prst="can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843087" y="6285451"/>
                <a:ext cx="1119015" cy="59041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739"/>
                  </a:lnSpc>
                </a:pPr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Review</a:t>
                </a:r>
              </a:p>
              <a:p>
                <a:pPr algn="ctr">
                  <a:lnSpc>
                    <a:spcPts val="739"/>
                  </a:lnSpc>
                </a:pPr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Comments</a:t>
                </a:r>
                <a:endParaRPr kumimoji="1" lang="zh-CN" altLang="en-US" sz="600" dirty="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grpSp>
          <p:nvGrpSpPr>
            <p:cNvPr id="79" name="组 78"/>
            <p:cNvGrpSpPr/>
            <p:nvPr/>
          </p:nvGrpSpPr>
          <p:grpSpPr>
            <a:xfrm>
              <a:off x="8967636" y="3510410"/>
              <a:ext cx="1454788" cy="809178"/>
              <a:chOff x="9147817" y="5413751"/>
              <a:chExt cx="1454788" cy="809178"/>
            </a:xfrm>
          </p:grpSpPr>
          <p:sp>
            <p:nvSpPr>
              <p:cNvPr id="77" name="罐形 76"/>
              <p:cNvSpPr/>
              <p:nvPr/>
            </p:nvSpPr>
            <p:spPr>
              <a:xfrm>
                <a:off x="9147817" y="5413751"/>
                <a:ext cx="1454788" cy="731083"/>
              </a:xfrm>
              <a:prstGeom prst="can">
                <a:avLst/>
              </a:prstGeom>
              <a:no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9409404" y="5632513"/>
                <a:ext cx="1000932" cy="59041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739"/>
                  </a:lnSpc>
                </a:pPr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Pull</a:t>
                </a:r>
              </a:p>
              <a:p>
                <a:pPr algn="ctr">
                  <a:lnSpc>
                    <a:spcPts val="739"/>
                  </a:lnSpc>
                </a:pPr>
                <a:r>
                  <a:rPr kumimoji="1" lang="en-US" altLang="zh-CN" sz="600" dirty="0">
                    <a:latin typeface="Times New Roman PS Std" charset="0"/>
                    <a:ea typeface="Times New Roman PS Std" charset="0"/>
                    <a:cs typeface="Times New Roman PS Std" charset="0"/>
                  </a:rPr>
                  <a:t>Requests</a:t>
                </a:r>
                <a:endParaRPr kumimoji="1" lang="zh-CN" altLang="en-US" sz="600" dirty="0">
                  <a:latin typeface="Times New Roman PS Std" charset="0"/>
                  <a:ea typeface="Times New Roman PS Std" charset="0"/>
                  <a:cs typeface="Times New Roman PS Std" charset="0"/>
                </a:endParaRPr>
              </a:p>
            </p:txBody>
          </p:sp>
        </p:grpSp>
        <p:cxnSp>
          <p:nvCxnSpPr>
            <p:cNvPr id="81" name="肘形连接符 80"/>
            <p:cNvCxnSpPr>
              <a:stCxn id="74" idx="2"/>
              <a:endCxn id="6" idx="0"/>
            </p:cNvCxnSpPr>
            <p:nvPr/>
          </p:nvCxnSpPr>
          <p:spPr>
            <a:xfrm rot="10800000">
              <a:off x="1063641" y="1886371"/>
              <a:ext cx="2361733" cy="1987920"/>
            </a:xfrm>
            <a:prstGeom prst="bentConnector2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肘形连接符 83"/>
            <p:cNvCxnSpPr>
              <a:stCxn id="74" idx="4"/>
              <a:endCxn id="26" idx="2"/>
            </p:cNvCxnSpPr>
            <p:nvPr/>
          </p:nvCxnSpPr>
          <p:spPr>
            <a:xfrm flipV="1">
              <a:off x="4880160" y="3077995"/>
              <a:ext cx="3447604" cy="796297"/>
            </a:xfrm>
            <a:prstGeom prst="bentConnector2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肘形连接符 86"/>
            <p:cNvCxnSpPr>
              <a:stCxn id="77" idx="2"/>
              <a:endCxn id="26" idx="2"/>
            </p:cNvCxnSpPr>
            <p:nvPr/>
          </p:nvCxnSpPr>
          <p:spPr>
            <a:xfrm rot="10800000">
              <a:off x="8327764" y="3077996"/>
              <a:ext cx="639872" cy="797957"/>
            </a:xfrm>
            <a:prstGeom prst="bentConnector2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圆角矩形 89"/>
            <p:cNvSpPr/>
            <p:nvPr/>
          </p:nvSpPr>
          <p:spPr>
            <a:xfrm>
              <a:off x="7719418" y="707547"/>
              <a:ext cx="5005911" cy="2648830"/>
            </a:xfrm>
            <a:prstGeom prst="round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7755400" y="841236"/>
              <a:ext cx="1475492" cy="46677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800" b="1" i="1" dirty="0">
                  <a:latin typeface="Times New Roman PS Std" charset="0"/>
                  <a:ea typeface="Times New Roman PS Std" charset="0"/>
                  <a:cs typeface="Times New Roman PS Std" charset="0"/>
                </a:rPr>
                <a:t>Stage</a:t>
              </a:r>
              <a:r>
                <a:rPr kumimoji="1" lang="zh-CN" altLang="en-US" sz="800" b="1" i="1" dirty="0">
                  <a:latin typeface="Times New Roman PS Std" charset="0"/>
                  <a:ea typeface="Times New Roman PS Std" charset="0"/>
                  <a:cs typeface="Times New Roman PS Std" charset="0"/>
                </a:rPr>
                <a:t> </a:t>
              </a:r>
              <a:r>
                <a:rPr kumimoji="1" lang="en-US" altLang="zh-CN" sz="800" b="1" i="1" dirty="0">
                  <a:latin typeface="Times New Roman PS Std" charset="0"/>
                  <a:ea typeface="Times New Roman PS Std" charset="0"/>
                  <a:cs typeface="Times New Roman PS Std" charset="0"/>
                </a:rPr>
                <a:t>Two</a:t>
              </a:r>
              <a:endParaRPr kumimoji="1" lang="zh-CN" altLang="en-US" sz="800" b="1" i="1" dirty="0"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cxnSp>
          <p:nvCxnSpPr>
            <p:cNvPr id="94" name="直线箭头连接符 93"/>
            <p:cNvCxnSpPr>
              <a:stCxn id="29" idx="3"/>
              <a:endCxn id="37" idx="1"/>
            </p:cNvCxnSpPr>
            <p:nvPr/>
          </p:nvCxnSpPr>
          <p:spPr>
            <a:xfrm>
              <a:off x="10329949" y="2055181"/>
              <a:ext cx="315377" cy="97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线箭头连接符 96"/>
            <p:cNvCxnSpPr>
              <a:stCxn id="24" idx="3"/>
              <a:endCxn id="29" idx="1"/>
            </p:cNvCxnSpPr>
            <p:nvPr/>
          </p:nvCxnSpPr>
          <p:spPr>
            <a:xfrm>
              <a:off x="8967381" y="1635152"/>
              <a:ext cx="297968" cy="420028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箭头连接符 99"/>
            <p:cNvCxnSpPr>
              <a:endCxn id="29" idx="1"/>
            </p:cNvCxnSpPr>
            <p:nvPr/>
          </p:nvCxnSpPr>
          <p:spPr>
            <a:xfrm flipV="1">
              <a:off x="8919185" y="2055181"/>
              <a:ext cx="346164" cy="459487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箭头连接符 103"/>
            <p:cNvCxnSpPr>
              <a:stCxn id="37" idx="3"/>
              <a:endCxn id="43" idx="1"/>
            </p:cNvCxnSpPr>
            <p:nvPr/>
          </p:nvCxnSpPr>
          <p:spPr>
            <a:xfrm>
              <a:off x="12409357" y="2055278"/>
              <a:ext cx="544535" cy="7629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矩形 107"/>
            <p:cNvSpPr/>
            <p:nvPr/>
          </p:nvSpPr>
          <p:spPr>
            <a:xfrm>
              <a:off x="218598" y="-53759"/>
              <a:ext cx="13712076" cy="440431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5271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</TotalTime>
  <Words>52</Words>
  <Application>Microsoft Macintosh PowerPoint</Application>
  <PresentationFormat>自定义</PresentationFormat>
  <Paragraphs>29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Times New Roman PS Std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123</cp:revision>
  <cp:lastPrinted>2017-10-10T12:27:56Z</cp:lastPrinted>
  <dcterms:created xsi:type="dcterms:W3CDTF">2017-10-08T00:37:10Z</dcterms:created>
  <dcterms:modified xsi:type="dcterms:W3CDTF">2017-10-16T01:00:26Z</dcterms:modified>
</cp:coreProperties>
</file>