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sldIdLst>
    <p:sldId id="257" r:id="rId2"/>
  </p:sldIdLst>
  <p:sldSz cx="4319588" cy="1439863"/>
  <p:notesSz cx="6858000" cy="9144000"/>
  <p:defaultTextStyle>
    <a:defPPr>
      <a:defRPr lang="zh-CN"/>
    </a:defPPr>
    <a:lvl1pPr marL="0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1pPr>
    <a:lvl2pPr marL="91394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2pPr>
    <a:lvl3pPr marL="182789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3pPr>
    <a:lvl4pPr marL="274183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4pPr>
    <a:lvl5pPr marL="365577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5pPr>
    <a:lvl6pPr marL="456971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6pPr>
    <a:lvl7pPr marL="548366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7pPr>
    <a:lvl8pPr marL="639760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8pPr>
    <a:lvl9pPr marL="731154" algn="l" defTabSz="182789" rtl="0" eaLnBrk="1" latinLnBrk="0" hangingPunct="1">
      <a:defRPr sz="3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" userDrawn="1">
          <p15:clr>
            <a:srgbClr val="A4A3A4"/>
          </p15:clr>
        </p15:guide>
        <p15:guide id="2" pos="17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40"/>
    <p:restoredTop sz="94643"/>
  </p:normalViewPr>
  <p:slideViewPr>
    <p:cSldViewPr snapToGrid="0" snapToObjects="1">
      <p:cViewPr>
        <p:scale>
          <a:sx n="293" d="100"/>
          <a:sy n="293" d="100"/>
        </p:scale>
        <p:origin x="888" y="1432"/>
      </p:cViewPr>
      <p:guideLst>
        <p:guide orient="horz" pos="138"/>
        <p:guide pos="17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35644"/>
            <a:ext cx="3239691" cy="501286"/>
          </a:xfrm>
        </p:spPr>
        <p:txBody>
          <a:bodyPr anchor="b"/>
          <a:lstStyle>
            <a:lvl1pPr algn="ctr"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756262"/>
            <a:ext cx="3239691" cy="347633"/>
          </a:xfrm>
        </p:spPr>
        <p:txBody>
          <a:bodyPr/>
          <a:lstStyle>
            <a:lvl1pPr marL="0" indent="0" algn="ctr">
              <a:buNone/>
              <a:defRPr sz="504"/>
            </a:lvl1pPr>
            <a:lvl2pPr marL="96012" indent="0" algn="ctr">
              <a:buNone/>
              <a:defRPr sz="420"/>
            </a:lvl2pPr>
            <a:lvl3pPr marL="192024" indent="0" algn="ctr">
              <a:buNone/>
              <a:defRPr sz="378"/>
            </a:lvl3pPr>
            <a:lvl4pPr marL="288036" indent="0" algn="ctr">
              <a:buNone/>
              <a:defRPr sz="336"/>
            </a:lvl4pPr>
            <a:lvl5pPr marL="384048" indent="0" algn="ctr">
              <a:buNone/>
              <a:defRPr sz="336"/>
            </a:lvl5pPr>
            <a:lvl6pPr marL="480060" indent="0" algn="ctr">
              <a:buNone/>
              <a:defRPr sz="336"/>
            </a:lvl6pPr>
            <a:lvl7pPr marL="576072" indent="0" algn="ctr">
              <a:buNone/>
              <a:defRPr sz="336"/>
            </a:lvl7pPr>
            <a:lvl8pPr marL="672084" indent="0" algn="ctr">
              <a:buNone/>
              <a:defRPr sz="336"/>
            </a:lvl8pPr>
            <a:lvl9pPr marL="768096" indent="0" algn="ctr">
              <a:buNone/>
              <a:defRPr sz="33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76660"/>
            <a:ext cx="931411" cy="12202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76660"/>
            <a:ext cx="2740239" cy="12202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358966"/>
            <a:ext cx="3725645" cy="598943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963575"/>
            <a:ext cx="3725645" cy="314970"/>
          </a:xfrm>
        </p:spPr>
        <p:txBody>
          <a:bodyPr/>
          <a:lstStyle>
            <a:lvl1pPr marL="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1pPr>
            <a:lvl2pPr marL="96012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2pPr>
            <a:lvl3pPr marL="19202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3pPr>
            <a:lvl4pPr marL="28803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4pPr>
            <a:lvl5pPr marL="384048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5pPr>
            <a:lvl6pPr marL="480060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6pPr>
            <a:lvl7pPr marL="576072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7pPr>
            <a:lvl8pPr marL="672084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8pPr>
            <a:lvl9pPr marL="76809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383297"/>
            <a:ext cx="1835825" cy="9135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383297"/>
            <a:ext cx="1835825" cy="9135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76659"/>
            <a:ext cx="3725645" cy="27830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352967"/>
            <a:ext cx="182738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525950"/>
            <a:ext cx="1827388" cy="773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352967"/>
            <a:ext cx="183638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525950"/>
            <a:ext cx="1836388" cy="773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5991"/>
            <a:ext cx="1393179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207314"/>
            <a:ext cx="2186791" cy="1023236"/>
          </a:xfrm>
        </p:spPr>
        <p:txBody>
          <a:bodyPr/>
          <a:lstStyle>
            <a:lvl1pPr>
              <a:defRPr sz="672"/>
            </a:lvl1pPr>
            <a:lvl2pPr>
              <a:defRPr sz="588"/>
            </a:lvl2pPr>
            <a:lvl3pPr>
              <a:defRPr sz="504"/>
            </a:lvl3pPr>
            <a:lvl4pPr>
              <a:defRPr sz="420"/>
            </a:lvl4pPr>
            <a:lvl5pPr>
              <a:defRPr sz="420"/>
            </a:lvl5pPr>
            <a:lvl6pPr>
              <a:defRPr sz="420"/>
            </a:lvl6pPr>
            <a:lvl7pPr>
              <a:defRPr sz="420"/>
            </a:lvl7pPr>
            <a:lvl8pPr>
              <a:defRPr sz="420"/>
            </a:lvl8pPr>
            <a:lvl9pPr>
              <a:defRPr sz="4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31959"/>
            <a:ext cx="1393179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5991"/>
            <a:ext cx="1393179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207314"/>
            <a:ext cx="2186791" cy="1023236"/>
          </a:xfrm>
        </p:spPr>
        <p:txBody>
          <a:bodyPr anchor="t"/>
          <a:lstStyle>
            <a:lvl1pPr marL="0" indent="0">
              <a:buNone/>
              <a:defRPr sz="672"/>
            </a:lvl1pPr>
            <a:lvl2pPr marL="96012" indent="0">
              <a:buNone/>
              <a:defRPr sz="588"/>
            </a:lvl2pPr>
            <a:lvl3pPr marL="192024" indent="0">
              <a:buNone/>
              <a:defRPr sz="504"/>
            </a:lvl3pPr>
            <a:lvl4pPr marL="288036" indent="0">
              <a:buNone/>
              <a:defRPr sz="420"/>
            </a:lvl4pPr>
            <a:lvl5pPr marL="384048" indent="0">
              <a:buNone/>
              <a:defRPr sz="420"/>
            </a:lvl5pPr>
            <a:lvl6pPr marL="480060" indent="0">
              <a:buNone/>
              <a:defRPr sz="420"/>
            </a:lvl6pPr>
            <a:lvl7pPr marL="576072" indent="0">
              <a:buNone/>
              <a:defRPr sz="420"/>
            </a:lvl7pPr>
            <a:lvl8pPr marL="672084" indent="0">
              <a:buNone/>
              <a:defRPr sz="420"/>
            </a:lvl8pPr>
            <a:lvl9pPr marL="768096" indent="0">
              <a:buNone/>
              <a:defRPr sz="42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31959"/>
            <a:ext cx="1393179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76659"/>
            <a:ext cx="3725645" cy="278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383297"/>
            <a:ext cx="3725645" cy="913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334540"/>
            <a:ext cx="971907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2017/11/12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334540"/>
            <a:ext cx="1457861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334540"/>
            <a:ext cx="971907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14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92024" rtl="0" eaLnBrk="1" latinLnBrk="0" hangingPunct="1">
        <a:lnSpc>
          <a:spcPct val="90000"/>
        </a:lnSpc>
        <a:spcBef>
          <a:spcPct val="0"/>
        </a:spcBef>
        <a:buNone/>
        <a:defRPr sz="9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" indent="-48006" algn="l" defTabSz="192024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588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504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3pPr>
      <a:lvl4pPr marL="33604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432054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528066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62407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72009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81610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1pPr>
      <a:lvl2pPr marL="9601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2pPr>
      <a:lvl3pPr marL="19202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384048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48006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57607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67208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76809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666074" y="619225"/>
            <a:ext cx="854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Inline</a:t>
            </a:r>
            <a:r>
              <a:rPr kumimoji="1" lang="zh-CN" altLang="en-US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 </a:t>
            </a:r>
            <a:r>
              <a:rPr kumimoji="1" lang="en-US" altLang="zh-CN" sz="800" dirty="0">
                <a:solidFill>
                  <a:srgbClr val="FF0000"/>
                </a:solidFill>
                <a:latin typeface="Times New Roman PS Std" charset="0"/>
                <a:ea typeface="Times New Roman PS Std" charset="0"/>
                <a:cs typeface="Times New Roman PS Std" charset="0"/>
              </a:rPr>
              <a:t>Comment</a:t>
            </a:r>
            <a:endParaRPr kumimoji="1" lang="zh-CN" altLang="en-US" sz="800" dirty="0">
              <a:solidFill>
                <a:srgbClr val="FF0000"/>
              </a:solidFill>
              <a:latin typeface="Times New Roman PS Std" charset="0"/>
              <a:ea typeface="Times New Roman PS Std" charset="0"/>
              <a:cs typeface="Times New Roman PS Std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3" y="16724"/>
            <a:ext cx="2027773" cy="1259354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622" y="16725"/>
            <a:ext cx="1876696" cy="1258413"/>
          </a:xfrm>
          <a:prstGeom prst="rect">
            <a:avLst/>
          </a:pr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86" name="矩形 85"/>
          <p:cNvSpPr/>
          <p:nvPr/>
        </p:nvSpPr>
        <p:spPr>
          <a:xfrm>
            <a:off x="313511" y="1137379"/>
            <a:ext cx="1267097" cy="10450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0"/>
          </a:p>
        </p:txBody>
      </p:sp>
      <p:cxnSp>
        <p:nvCxnSpPr>
          <p:cNvPr id="7" name="肘形连接符 6"/>
          <p:cNvCxnSpPr>
            <a:stCxn id="86" idx="2"/>
            <a:endCxn id="4" idx="2"/>
          </p:cNvCxnSpPr>
          <p:nvPr/>
        </p:nvCxnSpPr>
        <p:spPr>
          <a:xfrm rot="16200000" flipH="1">
            <a:off x="2073886" y="115054"/>
            <a:ext cx="33256" cy="2286911"/>
          </a:xfrm>
          <a:prstGeom prst="bentConnector3">
            <a:avLst>
              <a:gd name="adj1" fmla="val 512437"/>
            </a:avLst>
          </a:prstGeom>
          <a:ln w="12700">
            <a:solidFill>
              <a:srgbClr val="C00000"/>
            </a:solidFill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155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2</Words>
  <Application>Microsoft Macintosh PowerPoint</Application>
  <PresentationFormat>自定义</PresentationFormat>
  <Paragraphs>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Times New Roman PS Std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116</cp:revision>
  <cp:lastPrinted>2017-10-10T04:15:50Z</cp:lastPrinted>
  <dcterms:created xsi:type="dcterms:W3CDTF">2017-10-08T00:37:10Z</dcterms:created>
  <dcterms:modified xsi:type="dcterms:W3CDTF">2017-11-12T13:25:36Z</dcterms:modified>
</cp:coreProperties>
</file>