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68" r:id="rId2"/>
  </p:sldIdLst>
  <p:sldSz cx="4319588" cy="1439863"/>
  <p:notesSz cx="6858000" cy="9144000"/>
  <p:defaultTextStyle>
    <a:defPPr>
      <a:defRPr lang="en-US"/>
    </a:defPPr>
    <a:lvl1pPr marL="0" algn="l" defTabSz="34548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1pPr>
    <a:lvl2pPr marL="172744" algn="l" defTabSz="34548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2pPr>
    <a:lvl3pPr marL="345489" algn="l" defTabSz="34548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3pPr>
    <a:lvl4pPr marL="518233" algn="l" defTabSz="34548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4pPr>
    <a:lvl5pPr marL="690977" algn="l" defTabSz="34548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5pPr>
    <a:lvl6pPr marL="863722" algn="l" defTabSz="34548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6pPr>
    <a:lvl7pPr marL="1036466" algn="l" defTabSz="34548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7pPr>
    <a:lvl8pPr marL="1209210" algn="l" defTabSz="34548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8pPr>
    <a:lvl9pPr marL="1381954" algn="l" defTabSz="345489" rtl="0" eaLnBrk="1" latinLnBrk="0" hangingPunct="1">
      <a:defRPr sz="68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3" userDrawn="1">
          <p15:clr>
            <a:srgbClr val="A4A3A4"/>
          </p15:clr>
        </p15:guide>
        <p15:guide id="2" pos="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9"/>
    <a:srgbClr val="C133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5"/>
    <p:restoredTop sz="93544"/>
  </p:normalViewPr>
  <p:slideViewPr>
    <p:cSldViewPr snapToGrid="0" snapToObjects="1">
      <p:cViewPr>
        <p:scale>
          <a:sx n="247" d="100"/>
          <a:sy n="247" d="100"/>
        </p:scale>
        <p:origin x="744" y="1608"/>
      </p:cViewPr>
      <p:guideLst>
        <p:guide orient="horz" pos="553"/>
        <p:guide pos="8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D1060E-1F4B-914A-AB12-78AC2409CE3F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200150" y="1143000"/>
            <a:ext cx="92583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FD0757-A923-3C42-B56F-521A7CBA1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53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5489" rtl="0" eaLnBrk="1" latinLnBrk="0" hangingPunct="1">
      <a:defRPr sz="453" kern="1200">
        <a:solidFill>
          <a:schemeClr val="tx1"/>
        </a:solidFill>
        <a:latin typeface="+mn-lt"/>
        <a:ea typeface="+mn-ea"/>
        <a:cs typeface="+mn-cs"/>
      </a:defRPr>
    </a:lvl1pPr>
    <a:lvl2pPr marL="172744" algn="l" defTabSz="345489" rtl="0" eaLnBrk="1" latinLnBrk="0" hangingPunct="1">
      <a:defRPr sz="453" kern="1200">
        <a:solidFill>
          <a:schemeClr val="tx1"/>
        </a:solidFill>
        <a:latin typeface="+mn-lt"/>
        <a:ea typeface="+mn-ea"/>
        <a:cs typeface="+mn-cs"/>
      </a:defRPr>
    </a:lvl2pPr>
    <a:lvl3pPr marL="345489" algn="l" defTabSz="345489" rtl="0" eaLnBrk="1" latinLnBrk="0" hangingPunct="1">
      <a:defRPr sz="453" kern="1200">
        <a:solidFill>
          <a:schemeClr val="tx1"/>
        </a:solidFill>
        <a:latin typeface="+mn-lt"/>
        <a:ea typeface="+mn-ea"/>
        <a:cs typeface="+mn-cs"/>
      </a:defRPr>
    </a:lvl3pPr>
    <a:lvl4pPr marL="518233" algn="l" defTabSz="345489" rtl="0" eaLnBrk="1" latinLnBrk="0" hangingPunct="1">
      <a:defRPr sz="453" kern="1200">
        <a:solidFill>
          <a:schemeClr val="tx1"/>
        </a:solidFill>
        <a:latin typeface="+mn-lt"/>
        <a:ea typeface="+mn-ea"/>
        <a:cs typeface="+mn-cs"/>
      </a:defRPr>
    </a:lvl4pPr>
    <a:lvl5pPr marL="690977" algn="l" defTabSz="345489" rtl="0" eaLnBrk="1" latinLnBrk="0" hangingPunct="1">
      <a:defRPr sz="453" kern="1200">
        <a:solidFill>
          <a:schemeClr val="tx1"/>
        </a:solidFill>
        <a:latin typeface="+mn-lt"/>
        <a:ea typeface="+mn-ea"/>
        <a:cs typeface="+mn-cs"/>
      </a:defRPr>
    </a:lvl5pPr>
    <a:lvl6pPr marL="863722" algn="l" defTabSz="345489" rtl="0" eaLnBrk="1" latinLnBrk="0" hangingPunct="1">
      <a:defRPr sz="453" kern="1200">
        <a:solidFill>
          <a:schemeClr val="tx1"/>
        </a:solidFill>
        <a:latin typeface="+mn-lt"/>
        <a:ea typeface="+mn-ea"/>
        <a:cs typeface="+mn-cs"/>
      </a:defRPr>
    </a:lvl6pPr>
    <a:lvl7pPr marL="1036466" algn="l" defTabSz="345489" rtl="0" eaLnBrk="1" latinLnBrk="0" hangingPunct="1">
      <a:defRPr sz="453" kern="1200">
        <a:solidFill>
          <a:schemeClr val="tx1"/>
        </a:solidFill>
        <a:latin typeface="+mn-lt"/>
        <a:ea typeface="+mn-ea"/>
        <a:cs typeface="+mn-cs"/>
      </a:defRPr>
    </a:lvl7pPr>
    <a:lvl8pPr marL="1209210" algn="l" defTabSz="345489" rtl="0" eaLnBrk="1" latinLnBrk="0" hangingPunct="1">
      <a:defRPr sz="453" kern="1200">
        <a:solidFill>
          <a:schemeClr val="tx1"/>
        </a:solidFill>
        <a:latin typeface="+mn-lt"/>
        <a:ea typeface="+mn-ea"/>
        <a:cs typeface="+mn-cs"/>
      </a:defRPr>
    </a:lvl8pPr>
    <a:lvl9pPr marL="1381954" algn="l" defTabSz="345489" rtl="0" eaLnBrk="1" latinLnBrk="0" hangingPunct="1">
      <a:defRPr sz="45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235644"/>
            <a:ext cx="3239691" cy="501286"/>
          </a:xfrm>
        </p:spPr>
        <p:txBody>
          <a:bodyPr anchor="b"/>
          <a:lstStyle>
            <a:lvl1pPr algn="ctr">
              <a:defRPr sz="12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756262"/>
            <a:ext cx="3239691" cy="347633"/>
          </a:xfrm>
        </p:spPr>
        <p:txBody>
          <a:bodyPr/>
          <a:lstStyle>
            <a:lvl1pPr marL="0" indent="0" algn="ctr">
              <a:buNone/>
              <a:defRPr sz="504"/>
            </a:lvl1pPr>
            <a:lvl2pPr marL="96012" indent="0" algn="ctr">
              <a:buNone/>
              <a:defRPr sz="420"/>
            </a:lvl2pPr>
            <a:lvl3pPr marL="192024" indent="0" algn="ctr">
              <a:buNone/>
              <a:defRPr sz="378"/>
            </a:lvl3pPr>
            <a:lvl4pPr marL="288036" indent="0" algn="ctr">
              <a:buNone/>
              <a:defRPr sz="336"/>
            </a:lvl4pPr>
            <a:lvl5pPr marL="384048" indent="0" algn="ctr">
              <a:buNone/>
              <a:defRPr sz="336"/>
            </a:lvl5pPr>
            <a:lvl6pPr marL="480060" indent="0" algn="ctr">
              <a:buNone/>
              <a:defRPr sz="336"/>
            </a:lvl6pPr>
            <a:lvl7pPr marL="576072" indent="0" algn="ctr">
              <a:buNone/>
              <a:defRPr sz="336"/>
            </a:lvl7pPr>
            <a:lvl8pPr marL="672084" indent="0" algn="ctr">
              <a:buNone/>
              <a:defRPr sz="336"/>
            </a:lvl8pPr>
            <a:lvl9pPr marL="768096" indent="0" algn="ctr">
              <a:buNone/>
              <a:defRPr sz="33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76660"/>
            <a:ext cx="931411" cy="12202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1" y="76660"/>
            <a:ext cx="2740239" cy="12202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358966"/>
            <a:ext cx="3725645" cy="598943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963575"/>
            <a:ext cx="3725645" cy="314970"/>
          </a:xfrm>
        </p:spPr>
        <p:txBody>
          <a:bodyPr/>
          <a:lstStyle>
            <a:lvl1pPr marL="0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1pPr>
            <a:lvl2pPr marL="96012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2pPr>
            <a:lvl3pPr marL="192024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3pPr>
            <a:lvl4pPr marL="288036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4pPr>
            <a:lvl5pPr marL="384048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5pPr>
            <a:lvl6pPr marL="480060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6pPr>
            <a:lvl7pPr marL="576072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7pPr>
            <a:lvl8pPr marL="672084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8pPr>
            <a:lvl9pPr marL="768096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383297"/>
            <a:ext cx="1835825" cy="9135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383297"/>
            <a:ext cx="1835825" cy="9135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76659"/>
            <a:ext cx="3725645" cy="27830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4" y="352967"/>
            <a:ext cx="1827388" cy="172983"/>
          </a:xfrm>
        </p:spPr>
        <p:txBody>
          <a:bodyPr anchor="b"/>
          <a:lstStyle>
            <a:lvl1pPr marL="0" indent="0">
              <a:buNone/>
              <a:defRPr sz="504" b="1"/>
            </a:lvl1pPr>
            <a:lvl2pPr marL="96012" indent="0">
              <a:buNone/>
              <a:defRPr sz="420" b="1"/>
            </a:lvl2pPr>
            <a:lvl3pPr marL="192024" indent="0">
              <a:buNone/>
              <a:defRPr sz="378" b="1"/>
            </a:lvl3pPr>
            <a:lvl4pPr marL="288036" indent="0">
              <a:buNone/>
              <a:defRPr sz="336" b="1"/>
            </a:lvl4pPr>
            <a:lvl5pPr marL="384048" indent="0">
              <a:buNone/>
              <a:defRPr sz="336" b="1"/>
            </a:lvl5pPr>
            <a:lvl6pPr marL="480060" indent="0">
              <a:buNone/>
              <a:defRPr sz="336" b="1"/>
            </a:lvl6pPr>
            <a:lvl7pPr marL="576072" indent="0">
              <a:buNone/>
              <a:defRPr sz="336" b="1"/>
            </a:lvl7pPr>
            <a:lvl8pPr marL="672084" indent="0">
              <a:buNone/>
              <a:defRPr sz="336" b="1"/>
            </a:lvl8pPr>
            <a:lvl9pPr marL="768096" indent="0">
              <a:buNone/>
              <a:defRPr sz="33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4" y="525950"/>
            <a:ext cx="1827388" cy="7735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352967"/>
            <a:ext cx="1836388" cy="172983"/>
          </a:xfrm>
        </p:spPr>
        <p:txBody>
          <a:bodyPr anchor="b"/>
          <a:lstStyle>
            <a:lvl1pPr marL="0" indent="0">
              <a:buNone/>
              <a:defRPr sz="504" b="1"/>
            </a:lvl1pPr>
            <a:lvl2pPr marL="96012" indent="0">
              <a:buNone/>
              <a:defRPr sz="420" b="1"/>
            </a:lvl2pPr>
            <a:lvl3pPr marL="192024" indent="0">
              <a:buNone/>
              <a:defRPr sz="378" b="1"/>
            </a:lvl3pPr>
            <a:lvl4pPr marL="288036" indent="0">
              <a:buNone/>
              <a:defRPr sz="336" b="1"/>
            </a:lvl4pPr>
            <a:lvl5pPr marL="384048" indent="0">
              <a:buNone/>
              <a:defRPr sz="336" b="1"/>
            </a:lvl5pPr>
            <a:lvl6pPr marL="480060" indent="0">
              <a:buNone/>
              <a:defRPr sz="336" b="1"/>
            </a:lvl6pPr>
            <a:lvl7pPr marL="576072" indent="0">
              <a:buNone/>
              <a:defRPr sz="336" b="1"/>
            </a:lvl7pPr>
            <a:lvl8pPr marL="672084" indent="0">
              <a:buNone/>
              <a:defRPr sz="336" b="1"/>
            </a:lvl8pPr>
            <a:lvl9pPr marL="768096" indent="0">
              <a:buNone/>
              <a:defRPr sz="33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525950"/>
            <a:ext cx="1836388" cy="7735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5991"/>
            <a:ext cx="1393179" cy="335968"/>
          </a:xfrm>
        </p:spPr>
        <p:txBody>
          <a:bodyPr anchor="b"/>
          <a:lstStyle>
            <a:lvl1pPr>
              <a:defRPr sz="67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207314"/>
            <a:ext cx="2186791" cy="1023236"/>
          </a:xfrm>
        </p:spPr>
        <p:txBody>
          <a:bodyPr/>
          <a:lstStyle>
            <a:lvl1pPr>
              <a:defRPr sz="672"/>
            </a:lvl1pPr>
            <a:lvl2pPr>
              <a:defRPr sz="588"/>
            </a:lvl2pPr>
            <a:lvl3pPr>
              <a:defRPr sz="504"/>
            </a:lvl3pPr>
            <a:lvl4pPr>
              <a:defRPr sz="420"/>
            </a:lvl4pPr>
            <a:lvl5pPr>
              <a:defRPr sz="420"/>
            </a:lvl5pPr>
            <a:lvl6pPr>
              <a:defRPr sz="420"/>
            </a:lvl6pPr>
            <a:lvl7pPr>
              <a:defRPr sz="420"/>
            </a:lvl7pPr>
            <a:lvl8pPr>
              <a:defRPr sz="420"/>
            </a:lvl8pPr>
            <a:lvl9pPr>
              <a:defRPr sz="4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31959"/>
            <a:ext cx="1393179" cy="800257"/>
          </a:xfrm>
        </p:spPr>
        <p:txBody>
          <a:bodyPr/>
          <a:lstStyle>
            <a:lvl1pPr marL="0" indent="0">
              <a:buNone/>
              <a:defRPr sz="336"/>
            </a:lvl1pPr>
            <a:lvl2pPr marL="96012" indent="0">
              <a:buNone/>
              <a:defRPr sz="294"/>
            </a:lvl2pPr>
            <a:lvl3pPr marL="192024" indent="0">
              <a:buNone/>
              <a:defRPr sz="252"/>
            </a:lvl3pPr>
            <a:lvl4pPr marL="288036" indent="0">
              <a:buNone/>
              <a:defRPr sz="210"/>
            </a:lvl4pPr>
            <a:lvl5pPr marL="384048" indent="0">
              <a:buNone/>
              <a:defRPr sz="210"/>
            </a:lvl5pPr>
            <a:lvl6pPr marL="480060" indent="0">
              <a:buNone/>
              <a:defRPr sz="210"/>
            </a:lvl6pPr>
            <a:lvl7pPr marL="576072" indent="0">
              <a:buNone/>
              <a:defRPr sz="210"/>
            </a:lvl7pPr>
            <a:lvl8pPr marL="672084" indent="0">
              <a:buNone/>
              <a:defRPr sz="210"/>
            </a:lvl8pPr>
            <a:lvl9pPr marL="768096" indent="0">
              <a:buNone/>
              <a:defRPr sz="2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5991"/>
            <a:ext cx="1393179" cy="335968"/>
          </a:xfrm>
        </p:spPr>
        <p:txBody>
          <a:bodyPr anchor="b"/>
          <a:lstStyle>
            <a:lvl1pPr>
              <a:defRPr sz="67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207314"/>
            <a:ext cx="2186791" cy="1023236"/>
          </a:xfrm>
        </p:spPr>
        <p:txBody>
          <a:bodyPr anchor="t"/>
          <a:lstStyle>
            <a:lvl1pPr marL="0" indent="0">
              <a:buNone/>
              <a:defRPr sz="672"/>
            </a:lvl1pPr>
            <a:lvl2pPr marL="96012" indent="0">
              <a:buNone/>
              <a:defRPr sz="588"/>
            </a:lvl2pPr>
            <a:lvl3pPr marL="192024" indent="0">
              <a:buNone/>
              <a:defRPr sz="504"/>
            </a:lvl3pPr>
            <a:lvl4pPr marL="288036" indent="0">
              <a:buNone/>
              <a:defRPr sz="420"/>
            </a:lvl4pPr>
            <a:lvl5pPr marL="384048" indent="0">
              <a:buNone/>
              <a:defRPr sz="420"/>
            </a:lvl5pPr>
            <a:lvl6pPr marL="480060" indent="0">
              <a:buNone/>
              <a:defRPr sz="420"/>
            </a:lvl6pPr>
            <a:lvl7pPr marL="576072" indent="0">
              <a:buNone/>
              <a:defRPr sz="420"/>
            </a:lvl7pPr>
            <a:lvl8pPr marL="672084" indent="0">
              <a:buNone/>
              <a:defRPr sz="420"/>
            </a:lvl8pPr>
            <a:lvl9pPr marL="768096" indent="0">
              <a:buNone/>
              <a:defRPr sz="42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31959"/>
            <a:ext cx="1393179" cy="800257"/>
          </a:xfrm>
        </p:spPr>
        <p:txBody>
          <a:bodyPr/>
          <a:lstStyle>
            <a:lvl1pPr marL="0" indent="0">
              <a:buNone/>
              <a:defRPr sz="336"/>
            </a:lvl1pPr>
            <a:lvl2pPr marL="96012" indent="0">
              <a:buNone/>
              <a:defRPr sz="294"/>
            </a:lvl2pPr>
            <a:lvl3pPr marL="192024" indent="0">
              <a:buNone/>
              <a:defRPr sz="252"/>
            </a:lvl3pPr>
            <a:lvl4pPr marL="288036" indent="0">
              <a:buNone/>
              <a:defRPr sz="210"/>
            </a:lvl4pPr>
            <a:lvl5pPr marL="384048" indent="0">
              <a:buNone/>
              <a:defRPr sz="210"/>
            </a:lvl5pPr>
            <a:lvl6pPr marL="480060" indent="0">
              <a:buNone/>
              <a:defRPr sz="210"/>
            </a:lvl6pPr>
            <a:lvl7pPr marL="576072" indent="0">
              <a:buNone/>
              <a:defRPr sz="210"/>
            </a:lvl7pPr>
            <a:lvl8pPr marL="672084" indent="0">
              <a:buNone/>
              <a:defRPr sz="210"/>
            </a:lvl8pPr>
            <a:lvl9pPr marL="768096" indent="0">
              <a:buNone/>
              <a:defRPr sz="2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76659"/>
            <a:ext cx="3725645" cy="2783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383297"/>
            <a:ext cx="3725645" cy="913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1334540"/>
            <a:ext cx="971907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1334540"/>
            <a:ext cx="1457861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1334540"/>
            <a:ext cx="971907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870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92024" rtl="0" eaLnBrk="1" latinLnBrk="0" hangingPunct="1">
        <a:lnSpc>
          <a:spcPct val="90000"/>
        </a:lnSpc>
        <a:spcBef>
          <a:spcPct val="0"/>
        </a:spcBef>
        <a:buNone/>
        <a:defRPr sz="9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" indent="-48006" algn="l" defTabSz="192024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588" kern="1200">
          <a:solidFill>
            <a:schemeClr val="tx1"/>
          </a:solidFill>
          <a:latin typeface="+mn-lt"/>
          <a:ea typeface="+mn-ea"/>
          <a:cs typeface="+mn-cs"/>
        </a:defRPr>
      </a:lvl1pPr>
      <a:lvl2pPr marL="144018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504" kern="1200">
          <a:solidFill>
            <a:schemeClr val="tx1"/>
          </a:solidFill>
          <a:latin typeface="+mn-lt"/>
          <a:ea typeface="+mn-ea"/>
          <a:cs typeface="+mn-cs"/>
        </a:defRPr>
      </a:lvl2pPr>
      <a:lvl3pPr marL="240030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3pPr>
      <a:lvl4pPr marL="336042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4pPr>
      <a:lvl5pPr marL="432054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5pPr>
      <a:lvl6pPr marL="528066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6pPr>
      <a:lvl7pPr marL="624078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7pPr>
      <a:lvl8pPr marL="720090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8pPr>
      <a:lvl9pPr marL="816102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1pPr>
      <a:lvl2pPr marL="96012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2pPr>
      <a:lvl3pPr marL="192024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4pPr>
      <a:lvl5pPr marL="384048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5pPr>
      <a:lvl6pPr marL="480060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6pPr>
      <a:lvl7pPr marL="576072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7pPr>
      <a:lvl8pPr marL="672084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8pPr>
      <a:lvl9pPr marL="768096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 31"/>
          <p:cNvGrpSpPr/>
          <p:nvPr/>
        </p:nvGrpSpPr>
        <p:grpSpPr>
          <a:xfrm>
            <a:off x="83280" y="56826"/>
            <a:ext cx="4158819" cy="1304898"/>
            <a:chOff x="93611" y="264998"/>
            <a:chExt cx="4158819" cy="1184351"/>
          </a:xfrm>
        </p:grpSpPr>
        <p:sp>
          <p:nvSpPr>
            <p:cNvPr id="10" name="Parallelogram 9"/>
            <p:cNvSpPr/>
            <p:nvPr/>
          </p:nvSpPr>
          <p:spPr>
            <a:xfrm>
              <a:off x="2088614" y="668262"/>
              <a:ext cx="713689" cy="277488"/>
            </a:xfrm>
            <a:prstGeom prst="parallelogram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00" dirty="0">
                  <a:solidFill>
                    <a:schemeClr val="tx1"/>
                  </a:solidFill>
                  <a:latin typeface="SimSun" charset="-122"/>
                  <a:ea typeface="SimSun" charset="-122"/>
                  <a:cs typeface="SimSun" charset="-122"/>
                </a:rPr>
                <a:t>描述相似度</a:t>
              </a:r>
              <a:endParaRPr 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1" name="Parallelogram 10"/>
            <p:cNvSpPr/>
            <p:nvPr/>
          </p:nvSpPr>
          <p:spPr>
            <a:xfrm>
              <a:off x="2080214" y="1180077"/>
              <a:ext cx="719814" cy="269272"/>
            </a:xfrm>
            <a:prstGeom prst="parallelogram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00" smtClean="0">
                  <a:solidFill>
                    <a:schemeClr val="tx1"/>
                  </a:solidFill>
                  <a:latin typeface="SimSun" charset="-122"/>
                  <a:ea typeface="SimSun" charset="-122"/>
                  <a:cs typeface="SimSun" charset="-122"/>
                </a:rPr>
                <a:t>文件变更相</a:t>
              </a:r>
              <a:r>
                <a:rPr lang="zh-CN" altLang="en-US" sz="600" dirty="0">
                  <a:solidFill>
                    <a:schemeClr val="tx1"/>
                  </a:solidFill>
                  <a:latin typeface="SimSun" charset="-122"/>
                  <a:ea typeface="SimSun" charset="-122"/>
                  <a:cs typeface="SimSun" charset="-122"/>
                </a:rPr>
                <a:t>似度</a:t>
              </a:r>
              <a:endParaRPr 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3090116" y="761754"/>
              <a:ext cx="450660" cy="2160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00" dirty="0">
                  <a:solidFill>
                    <a:schemeClr val="tx1"/>
                  </a:solidFill>
                  <a:latin typeface="SimSun" charset="-122"/>
                  <a:ea typeface="SimSun" charset="-122"/>
                  <a:cs typeface="SimSun" charset="-122"/>
                </a:rPr>
                <a:t>排序</a:t>
              </a:r>
              <a:endParaRPr 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30" name="Document 29"/>
            <p:cNvSpPr/>
            <p:nvPr/>
          </p:nvSpPr>
          <p:spPr>
            <a:xfrm>
              <a:off x="3714110" y="710981"/>
              <a:ext cx="538320" cy="320268"/>
            </a:xfrm>
            <a:prstGeom prst="flowChartDocumen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00" dirty="0">
                  <a:solidFill>
                    <a:schemeClr val="tx1"/>
                  </a:solidFill>
                  <a:latin typeface="SimSun" charset="-122"/>
                  <a:ea typeface="SimSun" charset="-122"/>
                  <a:cs typeface="SimSun" charset="-122"/>
                </a:rPr>
                <a:t>相似</a:t>
              </a:r>
              <a:endParaRPr lang="en-US" altLang="zh-CN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endParaRPr>
            </a:p>
            <a:p>
              <a:pPr algn="ctr"/>
              <a:r>
                <a:rPr lang="en-US" altLang="zh-CN" sz="600" dirty="0">
                  <a:solidFill>
                    <a:schemeClr val="tx1"/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Pull-request</a:t>
              </a:r>
              <a:endParaRPr lang="en-US" sz="600" dirty="0">
                <a:solidFill>
                  <a:schemeClr val="tx1"/>
                </a:solidFill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sp>
          <p:nvSpPr>
            <p:cNvPr id="36" name="Parallelogram 35"/>
            <p:cNvSpPr/>
            <p:nvPr/>
          </p:nvSpPr>
          <p:spPr>
            <a:xfrm>
              <a:off x="93611" y="396006"/>
              <a:ext cx="671733" cy="216000"/>
            </a:xfrm>
            <a:prstGeom prst="parallelogram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00" dirty="0">
                  <a:solidFill>
                    <a:schemeClr val="tx1"/>
                  </a:solidFill>
                  <a:latin typeface="SimSun" charset="-122"/>
                  <a:ea typeface="SimSun" charset="-122"/>
                  <a:cs typeface="SimSun" charset="-122"/>
                </a:rPr>
                <a:t>给定的</a:t>
              </a:r>
              <a:endParaRPr lang="en-US" altLang="zh-CN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endParaRPr>
            </a:p>
            <a:p>
              <a:pPr algn="ctr"/>
              <a:r>
                <a:rPr lang="en-US" altLang="zh-CN" sz="600" dirty="0">
                  <a:solidFill>
                    <a:schemeClr val="tx1"/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Pull-request</a:t>
              </a:r>
              <a:endParaRPr lang="en-US" sz="600" dirty="0">
                <a:solidFill>
                  <a:schemeClr val="tx1"/>
                </a:solidFill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sp>
          <p:nvSpPr>
            <p:cNvPr id="38" name="Parallelogram 37"/>
            <p:cNvSpPr/>
            <p:nvPr/>
          </p:nvSpPr>
          <p:spPr>
            <a:xfrm>
              <a:off x="93614" y="1180076"/>
              <a:ext cx="671733" cy="215650"/>
            </a:xfrm>
            <a:prstGeom prst="parallelogram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00" dirty="0">
                  <a:solidFill>
                    <a:schemeClr val="tx1"/>
                  </a:solidFill>
                  <a:latin typeface="SimSun" charset="-122"/>
                  <a:ea typeface="SimSun" charset="-122"/>
                  <a:cs typeface="SimSun" charset="-122"/>
                </a:rPr>
                <a:t>历史 </a:t>
              </a:r>
              <a:endParaRPr lang="en-US" altLang="zh-CN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endParaRPr>
            </a:p>
            <a:p>
              <a:pPr algn="ctr"/>
              <a:r>
                <a:rPr lang="en-US" altLang="zh-CN" sz="600" dirty="0">
                  <a:solidFill>
                    <a:schemeClr val="tx1"/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Pull-request</a:t>
              </a:r>
              <a:endParaRPr lang="en-US" sz="600" dirty="0">
                <a:solidFill>
                  <a:schemeClr val="tx1"/>
                </a:solidFill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726848" y="513914"/>
              <a:ext cx="495052" cy="802026"/>
              <a:chOff x="2373283" y="2970004"/>
              <a:chExt cx="1791078" cy="2041788"/>
            </a:xfrm>
            <a:noFill/>
          </p:grpSpPr>
          <p:grpSp>
            <p:nvGrpSpPr>
              <p:cNvPr id="42" name="Group 41"/>
              <p:cNvGrpSpPr/>
              <p:nvPr/>
            </p:nvGrpSpPr>
            <p:grpSpPr>
              <a:xfrm>
                <a:off x="2373283" y="2970004"/>
                <a:ext cx="434002" cy="1999200"/>
                <a:chOff x="2373283" y="2970004"/>
                <a:chExt cx="434002" cy="1999200"/>
              </a:xfrm>
              <a:grpFill/>
            </p:grpSpPr>
            <p:cxnSp>
              <p:nvCxnSpPr>
                <p:cNvPr id="28" name="Elbow Connector 27"/>
                <p:cNvCxnSpPr/>
                <p:nvPr/>
              </p:nvCxnSpPr>
              <p:spPr>
                <a:xfrm>
                  <a:off x="2373283" y="2970004"/>
                  <a:ext cx="434002" cy="1074090"/>
                </a:xfrm>
                <a:prstGeom prst="bentConnector2">
                  <a:avLst/>
                </a:prstGeom>
                <a:grpFill/>
                <a:ln w="9525">
                  <a:solidFill>
                    <a:schemeClr val="tx1"/>
                  </a:solidFill>
                  <a:tailEnd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Elbow Connector 43"/>
                <p:cNvCxnSpPr/>
                <p:nvPr/>
              </p:nvCxnSpPr>
              <p:spPr>
                <a:xfrm flipV="1">
                  <a:off x="2373284" y="4044094"/>
                  <a:ext cx="434001" cy="925110"/>
                </a:xfrm>
                <a:prstGeom prst="bentConnector2">
                  <a:avLst/>
                </a:prstGeom>
                <a:grpFill/>
                <a:ln w="9525">
                  <a:solidFill>
                    <a:schemeClr val="tx1"/>
                  </a:solidFill>
                  <a:tailEnd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8" name="Elbow Connector 47"/>
              <p:cNvCxnSpPr/>
              <p:nvPr/>
            </p:nvCxnSpPr>
            <p:spPr>
              <a:xfrm flipV="1">
                <a:off x="2807285" y="2970004"/>
                <a:ext cx="1344115" cy="968078"/>
              </a:xfrm>
              <a:prstGeom prst="bentConnector3">
                <a:avLst>
                  <a:gd name="adj1" fmla="val 50000"/>
                </a:avLst>
              </a:prstGeom>
              <a:grpFill/>
              <a:ln w="9525">
                <a:solidFill>
                  <a:schemeClr val="tx1"/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Elbow Connector 49"/>
              <p:cNvCxnSpPr>
                <a:endCxn id="52" idx="1"/>
              </p:cNvCxnSpPr>
              <p:nvPr/>
            </p:nvCxnSpPr>
            <p:spPr>
              <a:xfrm rot="16200000" flipH="1">
                <a:off x="3286194" y="4133624"/>
                <a:ext cx="1073706" cy="682629"/>
              </a:xfrm>
              <a:prstGeom prst="bentConnector2">
                <a:avLst/>
              </a:prstGeom>
              <a:grpFill/>
              <a:ln w="9525">
                <a:solidFill>
                  <a:schemeClr val="tx1"/>
                </a:solidFill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9" name="Elbow Connector 58"/>
            <p:cNvCxnSpPr>
              <a:stCxn id="11" idx="2"/>
              <a:endCxn id="12" idx="1"/>
            </p:cNvCxnSpPr>
            <p:nvPr/>
          </p:nvCxnSpPr>
          <p:spPr>
            <a:xfrm flipV="1">
              <a:off x="2762943" y="869754"/>
              <a:ext cx="327173" cy="44496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>
              <a:stCxn id="12" idx="3"/>
              <a:endCxn id="30" idx="1"/>
            </p:cNvCxnSpPr>
            <p:nvPr/>
          </p:nvCxnSpPr>
          <p:spPr>
            <a:xfrm>
              <a:off x="3540776" y="869754"/>
              <a:ext cx="173334" cy="136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Parallelogram 18"/>
            <p:cNvSpPr/>
            <p:nvPr/>
          </p:nvSpPr>
          <p:spPr>
            <a:xfrm>
              <a:off x="2086969" y="264998"/>
              <a:ext cx="713059" cy="242340"/>
            </a:xfrm>
            <a:prstGeom prst="parallelogram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00" dirty="0">
                  <a:solidFill>
                    <a:schemeClr val="tx1"/>
                  </a:solidFill>
                  <a:latin typeface="SimSun" charset="-122"/>
                  <a:ea typeface="SimSun" charset="-122"/>
                  <a:cs typeface="SimSun" charset="-122"/>
                </a:rPr>
                <a:t>标题相似度</a:t>
              </a:r>
              <a:endParaRPr 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1221900" y="396006"/>
              <a:ext cx="581165" cy="2160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00" dirty="0">
                  <a:solidFill>
                    <a:schemeClr val="tx1"/>
                  </a:solidFill>
                  <a:latin typeface="SimSun" charset="-122"/>
                  <a:ea typeface="SimSun" charset="-122"/>
                  <a:cs typeface="SimSun" charset="-122"/>
                </a:rPr>
                <a:t>计算文本相似度</a:t>
              </a:r>
              <a:endParaRPr 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1221900" y="1207939"/>
              <a:ext cx="581165" cy="216000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00" dirty="0">
                  <a:solidFill>
                    <a:schemeClr val="tx1"/>
                  </a:solidFill>
                  <a:latin typeface="SimSun" charset="-122"/>
                  <a:ea typeface="SimSun" charset="-122"/>
                  <a:cs typeface="SimSun" charset="-122"/>
                </a:rPr>
                <a:t>计算变更相似度</a:t>
              </a:r>
              <a:endParaRPr 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cxnSp>
          <p:nvCxnSpPr>
            <p:cNvPr id="66" name="Elbow Connector 65"/>
            <p:cNvCxnSpPr>
              <a:stCxn id="10" idx="2"/>
              <a:endCxn id="12" idx="1"/>
            </p:cNvCxnSpPr>
            <p:nvPr/>
          </p:nvCxnSpPr>
          <p:spPr>
            <a:xfrm>
              <a:off x="2764087" y="807006"/>
              <a:ext cx="326029" cy="6274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Elbow Connector 68"/>
            <p:cNvCxnSpPr>
              <a:stCxn id="19" idx="2"/>
              <a:endCxn id="12" idx="1"/>
            </p:cNvCxnSpPr>
            <p:nvPr/>
          </p:nvCxnSpPr>
          <p:spPr>
            <a:xfrm>
              <a:off x="2766652" y="386168"/>
              <a:ext cx="323464" cy="483586"/>
            </a:xfrm>
            <a:prstGeom prst="bentConnector3">
              <a:avLst>
                <a:gd name="adj1" fmla="val 48403"/>
              </a:avLst>
            </a:prstGeom>
            <a:noFill/>
            <a:ln w="9525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Elbow Connector 92"/>
            <p:cNvCxnSpPr>
              <a:stCxn id="49" idx="3"/>
              <a:endCxn id="19" idx="5"/>
            </p:cNvCxnSpPr>
            <p:nvPr/>
          </p:nvCxnSpPr>
          <p:spPr>
            <a:xfrm flipV="1">
              <a:off x="1803065" y="386168"/>
              <a:ext cx="317280" cy="11783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/>
            <p:cNvCxnSpPr>
              <a:stCxn id="49" idx="3"/>
              <a:endCxn id="10" idx="5"/>
            </p:cNvCxnSpPr>
            <p:nvPr/>
          </p:nvCxnSpPr>
          <p:spPr>
            <a:xfrm>
              <a:off x="1803065" y="504006"/>
              <a:ext cx="323766" cy="30300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Elbow Connector 98"/>
            <p:cNvCxnSpPr>
              <a:stCxn id="52" idx="3"/>
              <a:endCxn id="11" idx="5"/>
            </p:cNvCxnSpPr>
            <p:nvPr/>
          </p:nvCxnSpPr>
          <p:spPr>
            <a:xfrm flipV="1">
              <a:off x="1803065" y="1314714"/>
              <a:ext cx="314234" cy="1226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593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505</TotalTime>
  <Words>24</Words>
  <Application>Microsoft Macintosh PowerPoint</Application>
  <PresentationFormat>自定义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Calibri</vt:lpstr>
      <vt:lpstr>Calibri Light</vt:lpstr>
      <vt:lpstr>SimSun</vt:lpstr>
      <vt:lpstr>Times New Roman PS Std</vt:lpstr>
      <vt:lpstr>等线</vt:lpstr>
      <vt:lpstr>等线 Light</vt:lpstr>
      <vt:lpstr>Arial</vt:lpstr>
      <vt:lpstr>Office Theme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李志星</dc:creator>
  <cp:lastModifiedBy>李志星</cp:lastModifiedBy>
  <cp:revision>186</cp:revision>
  <dcterms:created xsi:type="dcterms:W3CDTF">2017-06-02T00:23:48Z</dcterms:created>
  <dcterms:modified xsi:type="dcterms:W3CDTF">2017-10-30T07:02:51Z</dcterms:modified>
</cp:coreProperties>
</file>