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3"/>
  </p:notesMasterIdLst>
  <p:sldIdLst>
    <p:sldId id="257" r:id="rId2"/>
  </p:sldIdLst>
  <p:sldSz cx="4319588" cy="1439863"/>
  <p:notesSz cx="6858000" cy="9144000"/>
  <p:defaultTextStyle>
    <a:defPPr>
      <a:defRPr lang="zh-CN"/>
    </a:defPPr>
    <a:lvl1pPr marL="0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1pPr>
    <a:lvl2pPr marL="207319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2pPr>
    <a:lvl3pPr marL="414637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3pPr>
    <a:lvl4pPr marL="621956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4pPr>
    <a:lvl5pPr marL="829275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5pPr>
    <a:lvl6pPr marL="1036594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6pPr>
    <a:lvl7pPr marL="1243912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7pPr>
    <a:lvl8pPr marL="1451231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8pPr>
    <a:lvl9pPr marL="1658550" algn="l" defTabSz="414637" rtl="0" eaLnBrk="1" latinLnBrk="0" hangingPunct="1">
      <a:defRPr sz="8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95"/>
    <p:restoredTop sz="94505"/>
  </p:normalViewPr>
  <p:slideViewPr>
    <p:cSldViewPr snapToGrid="0" snapToObjects="1">
      <p:cViewPr>
        <p:scale>
          <a:sx n="245" d="100"/>
          <a:sy n="245" d="100"/>
        </p:scale>
        <p:origin x="768" y="1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FE0F4E-2652-BD46-A352-47EF15121C1B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1200150" y="1143000"/>
            <a:ext cx="92583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B7C92-28CB-7C47-916D-A58F2A81A28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3438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1pPr>
    <a:lvl2pPr marL="207319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2pPr>
    <a:lvl3pPr marL="414637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3pPr>
    <a:lvl4pPr marL="621956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4pPr>
    <a:lvl5pPr marL="829275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5pPr>
    <a:lvl6pPr marL="1036594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6pPr>
    <a:lvl7pPr marL="1243912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7pPr>
    <a:lvl8pPr marL="1451231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8pPr>
    <a:lvl9pPr marL="1658550" algn="l" defTabSz="414637" rtl="0" eaLnBrk="1" latinLnBrk="0" hangingPunct="1">
      <a:defRPr sz="5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1200150" y="1143000"/>
            <a:ext cx="92583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B7C92-28CB-7C47-916D-A58F2A81A28A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45074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235644"/>
            <a:ext cx="3239691" cy="501286"/>
          </a:xfrm>
        </p:spPr>
        <p:txBody>
          <a:bodyPr anchor="b"/>
          <a:lstStyle>
            <a:lvl1pPr algn="ctr">
              <a:defRPr sz="126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949" y="756262"/>
            <a:ext cx="3239691" cy="347633"/>
          </a:xfrm>
        </p:spPr>
        <p:txBody>
          <a:bodyPr/>
          <a:lstStyle>
            <a:lvl1pPr marL="0" indent="0" algn="ctr">
              <a:buNone/>
              <a:defRPr sz="504"/>
            </a:lvl1pPr>
            <a:lvl2pPr marL="96012" indent="0" algn="ctr">
              <a:buNone/>
              <a:defRPr sz="420"/>
            </a:lvl2pPr>
            <a:lvl3pPr marL="192024" indent="0" algn="ctr">
              <a:buNone/>
              <a:defRPr sz="378"/>
            </a:lvl3pPr>
            <a:lvl4pPr marL="288036" indent="0" algn="ctr">
              <a:buNone/>
              <a:defRPr sz="336"/>
            </a:lvl4pPr>
            <a:lvl5pPr marL="384048" indent="0" algn="ctr">
              <a:buNone/>
              <a:defRPr sz="336"/>
            </a:lvl5pPr>
            <a:lvl6pPr marL="480060" indent="0" algn="ctr">
              <a:buNone/>
              <a:defRPr sz="336"/>
            </a:lvl6pPr>
            <a:lvl7pPr marL="576072" indent="0" algn="ctr">
              <a:buNone/>
              <a:defRPr sz="336"/>
            </a:lvl7pPr>
            <a:lvl8pPr marL="672084" indent="0" algn="ctr">
              <a:buNone/>
              <a:defRPr sz="336"/>
            </a:lvl8pPr>
            <a:lvl9pPr marL="768096" indent="0" algn="ctr">
              <a:buNone/>
              <a:defRPr sz="336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205" y="76660"/>
            <a:ext cx="931411" cy="122021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6971" y="76660"/>
            <a:ext cx="2740239" cy="12202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22" y="358966"/>
            <a:ext cx="3725645" cy="598943"/>
          </a:xfrm>
        </p:spPr>
        <p:txBody>
          <a:bodyPr anchor="b"/>
          <a:lstStyle>
            <a:lvl1pPr>
              <a:defRPr sz="126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22" y="963575"/>
            <a:ext cx="3725645" cy="314970"/>
          </a:xfrm>
        </p:spPr>
        <p:txBody>
          <a:bodyPr/>
          <a:lstStyle>
            <a:lvl1pPr marL="0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1pPr>
            <a:lvl2pPr marL="96012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2pPr>
            <a:lvl3pPr marL="192024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3pPr>
            <a:lvl4pPr marL="288036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4pPr>
            <a:lvl5pPr marL="384048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5pPr>
            <a:lvl6pPr marL="480060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6pPr>
            <a:lvl7pPr marL="576072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7pPr>
            <a:lvl8pPr marL="672084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8pPr>
            <a:lvl9pPr marL="768096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6972" y="383297"/>
            <a:ext cx="1835825" cy="9135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6791" y="383297"/>
            <a:ext cx="1835825" cy="9135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4" y="76659"/>
            <a:ext cx="3725645" cy="27830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34" y="352967"/>
            <a:ext cx="1827388" cy="172983"/>
          </a:xfrm>
        </p:spPr>
        <p:txBody>
          <a:bodyPr anchor="b"/>
          <a:lstStyle>
            <a:lvl1pPr marL="0" indent="0">
              <a:buNone/>
              <a:defRPr sz="504" b="1"/>
            </a:lvl1pPr>
            <a:lvl2pPr marL="96012" indent="0">
              <a:buNone/>
              <a:defRPr sz="420" b="1"/>
            </a:lvl2pPr>
            <a:lvl3pPr marL="192024" indent="0">
              <a:buNone/>
              <a:defRPr sz="378" b="1"/>
            </a:lvl3pPr>
            <a:lvl4pPr marL="288036" indent="0">
              <a:buNone/>
              <a:defRPr sz="336" b="1"/>
            </a:lvl4pPr>
            <a:lvl5pPr marL="384048" indent="0">
              <a:buNone/>
              <a:defRPr sz="336" b="1"/>
            </a:lvl5pPr>
            <a:lvl6pPr marL="480060" indent="0">
              <a:buNone/>
              <a:defRPr sz="336" b="1"/>
            </a:lvl6pPr>
            <a:lvl7pPr marL="576072" indent="0">
              <a:buNone/>
              <a:defRPr sz="336" b="1"/>
            </a:lvl7pPr>
            <a:lvl8pPr marL="672084" indent="0">
              <a:buNone/>
              <a:defRPr sz="336" b="1"/>
            </a:lvl8pPr>
            <a:lvl9pPr marL="768096" indent="0">
              <a:buNone/>
              <a:defRPr sz="33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34" y="525950"/>
            <a:ext cx="1827388" cy="7735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6791" y="352967"/>
            <a:ext cx="1836388" cy="172983"/>
          </a:xfrm>
        </p:spPr>
        <p:txBody>
          <a:bodyPr anchor="b"/>
          <a:lstStyle>
            <a:lvl1pPr marL="0" indent="0">
              <a:buNone/>
              <a:defRPr sz="504" b="1"/>
            </a:lvl1pPr>
            <a:lvl2pPr marL="96012" indent="0">
              <a:buNone/>
              <a:defRPr sz="420" b="1"/>
            </a:lvl2pPr>
            <a:lvl3pPr marL="192024" indent="0">
              <a:buNone/>
              <a:defRPr sz="378" b="1"/>
            </a:lvl3pPr>
            <a:lvl4pPr marL="288036" indent="0">
              <a:buNone/>
              <a:defRPr sz="336" b="1"/>
            </a:lvl4pPr>
            <a:lvl5pPr marL="384048" indent="0">
              <a:buNone/>
              <a:defRPr sz="336" b="1"/>
            </a:lvl5pPr>
            <a:lvl6pPr marL="480060" indent="0">
              <a:buNone/>
              <a:defRPr sz="336" b="1"/>
            </a:lvl6pPr>
            <a:lvl7pPr marL="576072" indent="0">
              <a:buNone/>
              <a:defRPr sz="336" b="1"/>
            </a:lvl7pPr>
            <a:lvl8pPr marL="672084" indent="0">
              <a:buNone/>
              <a:defRPr sz="336" b="1"/>
            </a:lvl8pPr>
            <a:lvl9pPr marL="768096" indent="0">
              <a:buNone/>
              <a:defRPr sz="33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6791" y="525950"/>
            <a:ext cx="1836388" cy="7735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95991"/>
            <a:ext cx="1393179" cy="335968"/>
          </a:xfrm>
        </p:spPr>
        <p:txBody>
          <a:bodyPr anchor="b"/>
          <a:lstStyle>
            <a:lvl1pPr>
              <a:defRPr sz="67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388" y="207314"/>
            <a:ext cx="2186791" cy="1023236"/>
          </a:xfrm>
        </p:spPr>
        <p:txBody>
          <a:bodyPr/>
          <a:lstStyle>
            <a:lvl1pPr>
              <a:defRPr sz="672"/>
            </a:lvl1pPr>
            <a:lvl2pPr>
              <a:defRPr sz="588"/>
            </a:lvl2pPr>
            <a:lvl3pPr>
              <a:defRPr sz="504"/>
            </a:lvl3pPr>
            <a:lvl4pPr>
              <a:defRPr sz="420"/>
            </a:lvl4pPr>
            <a:lvl5pPr>
              <a:defRPr sz="420"/>
            </a:lvl5pPr>
            <a:lvl6pPr>
              <a:defRPr sz="420"/>
            </a:lvl6pPr>
            <a:lvl7pPr>
              <a:defRPr sz="420"/>
            </a:lvl7pPr>
            <a:lvl8pPr>
              <a:defRPr sz="420"/>
            </a:lvl8pPr>
            <a:lvl9pPr>
              <a:defRPr sz="42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431959"/>
            <a:ext cx="1393179" cy="800257"/>
          </a:xfrm>
        </p:spPr>
        <p:txBody>
          <a:bodyPr/>
          <a:lstStyle>
            <a:lvl1pPr marL="0" indent="0">
              <a:buNone/>
              <a:defRPr sz="336"/>
            </a:lvl1pPr>
            <a:lvl2pPr marL="96012" indent="0">
              <a:buNone/>
              <a:defRPr sz="294"/>
            </a:lvl2pPr>
            <a:lvl3pPr marL="192024" indent="0">
              <a:buNone/>
              <a:defRPr sz="252"/>
            </a:lvl3pPr>
            <a:lvl4pPr marL="288036" indent="0">
              <a:buNone/>
              <a:defRPr sz="210"/>
            </a:lvl4pPr>
            <a:lvl5pPr marL="384048" indent="0">
              <a:buNone/>
              <a:defRPr sz="210"/>
            </a:lvl5pPr>
            <a:lvl6pPr marL="480060" indent="0">
              <a:buNone/>
              <a:defRPr sz="210"/>
            </a:lvl6pPr>
            <a:lvl7pPr marL="576072" indent="0">
              <a:buNone/>
              <a:defRPr sz="210"/>
            </a:lvl7pPr>
            <a:lvl8pPr marL="672084" indent="0">
              <a:buNone/>
              <a:defRPr sz="210"/>
            </a:lvl8pPr>
            <a:lvl9pPr marL="768096" indent="0">
              <a:buNone/>
              <a:defRPr sz="2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5" y="95991"/>
            <a:ext cx="1393179" cy="335968"/>
          </a:xfrm>
        </p:spPr>
        <p:txBody>
          <a:bodyPr anchor="b"/>
          <a:lstStyle>
            <a:lvl1pPr>
              <a:defRPr sz="67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388" y="207314"/>
            <a:ext cx="2186791" cy="1023236"/>
          </a:xfrm>
        </p:spPr>
        <p:txBody>
          <a:bodyPr anchor="t"/>
          <a:lstStyle>
            <a:lvl1pPr marL="0" indent="0">
              <a:buNone/>
              <a:defRPr sz="672"/>
            </a:lvl1pPr>
            <a:lvl2pPr marL="96012" indent="0">
              <a:buNone/>
              <a:defRPr sz="588"/>
            </a:lvl2pPr>
            <a:lvl3pPr marL="192024" indent="0">
              <a:buNone/>
              <a:defRPr sz="504"/>
            </a:lvl3pPr>
            <a:lvl4pPr marL="288036" indent="0">
              <a:buNone/>
              <a:defRPr sz="420"/>
            </a:lvl4pPr>
            <a:lvl5pPr marL="384048" indent="0">
              <a:buNone/>
              <a:defRPr sz="420"/>
            </a:lvl5pPr>
            <a:lvl6pPr marL="480060" indent="0">
              <a:buNone/>
              <a:defRPr sz="420"/>
            </a:lvl6pPr>
            <a:lvl7pPr marL="576072" indent="0">
              <a:buNone/>
              <a:defRPr sz="420"/>
            </a:lvl7pPr>
            <a:lvl8pPr marL="672084" indent="0">
              <a:buNone/>
              <a:defRPr sz="420"/>
            </a:lvl8pPr>
            <a:lvl9pPr marL="768096" indent="0">
              <a:buNone/>
              <a:defRPr sz="42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5" y="431959"/>
            <a:ext cx="1393179" cy="800257"/>
          </a:xfrm>
        </p:spPr>
        <p:txBody>
          <a:bodyPr/>
          <a:lstStyle>
            <a:lvl1pPr marL="0" indent="0">
              <a:buNone/>
              <a:defRPr sz="336"/>
            </a:lvl1pPr>
            <a:lvl2pPr marL="96012" indent="0">
              <a:buNone/>
              <a:defRPr sz="294"/>
            </a:lvl2pPr>
            <a:lvl3pPr marL="192024" indent="0">
              <a:buNone/>
              <a:defRPr sz="252"/>
            </a:lvl3pPr>
            <a:lvl4pPr marL="288036" indent="0">
              <a:buNone/>
              <a:defRPr sz="210"/>
            </a:lvl4pPr>
            <a:lvl5pPr marL="384048" indent="0">
              <a:buNone/>
              <a:defRPr sz="210"/>
            </a:lvl5pPr>
            <a:lvl6pPr marL="480060" indent="0">
              <a:buNone/>
              <a:defRPr sz="210"/>
            </a:lvl6pPr>
            <a:lvl7pPr marL="576072" indent="0">
              <a:buNone/>
              <a:defRPr sz="210"/>
            </a:lvl7pPr>
            <a:lvl8pPr marL="672084" indent="0">
              <a:buNone/>
              <a:defRPr sz="210"/>
            </a:lvl8pPr>
            <a:lvl9pPr marL="768096" indent="0">
              <a:buNone/>
              <a:defRPr sz="21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6972" y="76659"/>
            <a:ext cx="3725645" cy="2783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6972" y="383297"/>
            <a:ext cx="3725645" cy="913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6972" y="1334540"/>
            <a:ext cx="971907" cy="766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93D3D-00A2-3443-B0E2-7B40690EC032}" type="datetimeFigureOut">
              <a:rPr kumimoji="1" lang="zh-CN" altLang="en-US" smtClean="0"/>
              <a:t>2017/11/9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0864" y="1334540"/>
            <a:ext cx="1457861" cy="766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0709" y="1334540"/>
            <a:ext cx="971907" cy="766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AE107-AAA7-5944-B20E-4367A03BD2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25290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192024" rtl="0" eaLnBrk="1" latinLnBrk="0" hangingPunct="1">
        <a:lnSpc>
          <a:spcPct val="90000"/>
        </a:lnSpc>
        <a:spcBef>
          <a:spcPct val="0"/>
        </a:spcBef>
        <a:buNone/>
        <a:defRPr sz="92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" indent="-48006" algn="l" defTabSz="192024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588" kern="1200">
          <a:solidFill>
            <a:schemeClr val="tx1"/>
          </a:solidFill>
          <a:latin typeface="+mn-lt"/>
          <a:ea typeface="+mn-ea"/>
          <a:cs typeface="+mn-cs"/>
        </a:defRPr>
      </a:lvl1pPr>
      <a:lvl2pPr marL="144018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504" kern="1200">
          <a:solidFill>
            <a:schemeClr val="tx1"/>
          </a:solidFill>
          <a:latin typeface="+mn-lt"/>
          <a:ea typeface="+mn-ea"/>
          <a:cs typeface="+mn-cs"/>
        </a:defRPr>
      </a:lvl2pPr>
      <a:lvl3pPr marL="240030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420" kern="1200">
          <a:solidFill>
            <a:schemeClr val="tx1"/>
          </a:solidFill>
          <a:latin typeface="+mn-lt"/>
          <a:ea typeface="+mn-ea"/>
          <a:cs typeface="+mn-cs"/>
        </a:defRPr>
      </a:lvl3pPr>
      <a:lvl4pPr marL="336042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4pPr>
      <a:lvl5pPr marL="432054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5pPr>
      <a:lvl6pPr marL="528066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6pPr>
      <a:lvl7pPr marL="624078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7pPr>
      <a:lvl8pPr marL="720090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8pPr>
      <a:lvl9pPr marL="816102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1pPr>
      <a:lvl2pPr marL="96012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2pPr>
      <a:lvl3pPr marL="192024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4pPr>
      <a:lvl5pPr marL="384048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5pPr>
      <a:lvl6pPr marL="480060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6pPr>
      <a:lvl7pPr marL="576072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7pPr>
      <a:lvl8pPr marL="672084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8pPr>
      <a:lvl9pPr marL="768096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2.tiff"/><Relationship Id="rId5" Type="http://schemas.openxmlformats.org/officeDocument/2006/relationships/image" Target="../media/image3.png"/><Relationship Id="rId6" Type="http://schemas.openxmlformats.org/officeDocument/2006/relationships/image" Target="../media/image4.tiff"/><Relationship Id="rId7" Type="http://schemas.openxmlformats.org/officeDocument/2006/relationships/image" Target="../media/image5.tiff"/><Relationship Id="rId8" Type="http://schemas.openxmlformats.org/officeDocument/2006/relationships/image" Target="../media/image6.tiff"/><Relationship Id="rId9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1226142" y="79345"/>
            <a:ext cx="691047" cy="114359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关联项目搜索模块</a:t>
            </a:r>
          </a:p>
        </p:txBody>
      </p:sp>
      <p:sp>
        <p:nvSpPr>
          <p:cNvPr id="2" name="右箭头 1"/>
          <p:cNvSpPr/>
          <p:nvPr/>
        </p:nvSpPr>
        <p:spPr>
          <a:xfrm>
            <a:off x="1859205" y="377398"/>
            <a:ext cx="369780" cy="7200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右箭头 24"/>
          <p:cNvSpPr/>
          <p:nvPr/>
        </p:nvSpPr>
        <p:spPr>
          <a:xfrm rot="5400000">
            <a:off x="2380585" y="692230"/>
            <a:ext cx="208926" cy="7200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1156481" y="24104"/>
            <a:ext cx="1706207" cy="1381993"/>
          </a:xfrm>
          <a:prstGeom prst="roundRect">
            <a:avLst>
              <a:gd name="adj" fmla="val 5464"/>
            </a:avLst>
          </a:prstGeom>
          <a:noFill/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1321993" y="1252184"/>
            <a:ext cx="472312" cy="115019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zh-CN" altLang="en-US" sz="600" dirty="0">
                <a:solidFill>
                  <a:schemeClr val="tx1"/>
                </a:solidFill>
              </a:rPr>
              <a:t>软件关联库</a:t>
            </a:r>
          </a:p>
        </p:txBody>
      </p:sp>
      <p:sp>
        <p:nvSpPr>
          <p:cNvPr id="29" name="右箭头 28"/>
          <p:cNvSpPr/>
          <p:nvPr/>
        </p:nvSpPr>
        <p:spPr>
          <a:xfrm rot="16200000">
            <a:off x="1448664" y="692471"/>
            <a:ext cx="208800" cy="7200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1345212" y="207723"/>
            <a:ext cx="417585" cy="417585"/>
          </a:xfrm>
          <a:prstGeom prst="rect">
            <a:avLst/>
          </a:prstGeom>
        </p:spPr>
      </p:pic>
      <p:grpSp>
        <p:nvGrpSpPr>
          <p:cNvPr id="62" name="组 61"/>
          <p:cNvGrpSpPr/>
          <p:nvPr/>
        </p:nvGrpSpPr>
        <p:grpSpPr>
          <a:xfrm>
            <a:off x="2156223" y="842631"/>
            <a:ext cx="592153" cy="497282"/>
            <a:chOff x="1630715" y="819473"/>
            <a:chExt cx="592153" cy="497282"/>
          </a:xfrm>
        </p:grpSpPr>
        <p:sp>
          <p:nvSpPr>
            <p:cNvPr id="22" name="圆角矩形 21"/>
            <p:cNvSpPr/>
            <p:nvPr/>
          </p:nvSpPr>
          <p:spPr>
            <a:xfrm>
              <a:off x="1630715" y="1247369"/>
              <a:ext cx="592153" cy="69386"/>
            </a:xfrm>
            <a:prstGeom prst="round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zh-CN" altLang="en-US" sz="600" smtClean="0">
                  <a:solidFill>
                    <a:schemeClr val="tx1"/>
                  </a:solidFill>
                </a:rPr>
                <a:t>前端展示</a:t>
              </a:r>
              <a:r>
                <a:rPr kumimoji="1" lang="zh-CN" altLang="en-US" sz="600" smtClean="0">
                  <a:solidFill>
                    <a:schemeClr val="tx1"/>
                  </a:solidFill>
                </a:rPr>
                <a:t>模块</a:t>
              </a:r>
              <a:endParaRPr kumimoji="1" lang="zh-CN" altLang="en-US" sz="600" dirty="0">
                <a:solidFill>
                  <a:schemeClr val="tx1"/>
                </a:solidFill>
              </a:endParaRPr>
            </a:p>
          </p:txBody>
        </p:sp>
        <p:grpSp>
          <p:nvGrpSpPr>
            <p:cNvPr id="50" name="组 49"/>
            <p:cNvGrpSpPr/>
            <p:nvPr/>
          </p:nvGrpSpPr>
          <p:grpSpPr>
            <a:xfrm>
              <a:off x="1755350" y="819473"/>
              <a:ext cx="411351" cy="407116"/>
              <a:chOff x="1653722" y="959475"/>
              <a:chExt cx="411351" cy="407116"/>
            </a:xfrm>
          </p:grpSpPr>
          <p:pic>
            <p:nvPicPr>
              <p:cNvPr id="40" name="图片 39"/>
              <p:cNvPicPr>
                <a:picLocks noChangeAspect="1"/>
              </p:cNvPicPr>
              <p:nvPr/>
            </p:nvPicPr>
            <p:blipFill rotWithShape="1"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653722" y="959475"/>
                <a:ext cx="317251" cy="340801"/>
              </a:xfrm>
              <a:prstGeom prst="rect">
                <a:avLst/>
              </a:pr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83027" y="1084545"/>
                <a:ext cx="282046" cy="282046"/>
              </a:xfrm>
              <a:prstGeom prst="rect">
                <a:avLst/>
              </a:prstGeom>
            </p:spPr>
          </p:pic>
        </p:grpSp>
      </p:grpSp>
      <p:grpSp>
        <p:nvGrpSpPr>
          <p:cNvPr id="61" name="组 60"/>
          <p:cNvGrpSpPr/>
          <p:nvPr/>
        </p:nvGrpSpPr>
        <p:grpSpPr>
          <a:xfrm>
            <a:off x="2142590" y="104125"/>
            <a:ext cx="619421" cy="441824"/>
            <a:chOff x="1737323" y="1367474"/>
            <a:chExt cx="619421" cy="441824"/>
          </a:xfrm>
        </p:grpSpPr>
        <p:sp>
          <p:nvSpPr>
            <p:cNvPr id="20" name="圆角矩形 19"/>
            <p:cNvSpPr/>
            <p:nvPr/>
          </p:nvSpPr>
          <p:spPr>
            <a:xfrm>
              <a:off x="1737323" y="1367474"/>
              <a:ext cx="619421" cy="77109"/>
            </a:xfrm>
            <a:prstGeom prst="round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zh-CN" altLang="en-US" sz="600" dirty="0">
                  <a:solidFill>
                    <a:schemeClr val="tx1"/>
                  </a:solidFill>
                </a:rPr>
                <a:t>审查者推荐模块</a:t>
              </a: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37767" y="1543692"/>
              <a:ext cx="265606" cy="265606"/>
            </a:xfrm>
            <a:prstGeom prst="rect">
              <a:avLst/>
            </a:prstGeom>
          </p:spPr>
        </p:pic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7">
            <a:grayscl/>
          </a:blip>
          <a:stretch>
            <a:fillRect/>
          </a:stretch>
        </p:blipFill>
        <p:spPr>
          <a:xfrm>
            <a:off x="1364147" y="859403"/>
            <a:ext cx="379954" cy="379954"/>
          </a:xfrm>
          <a:prstGeom prst="rect">
            <a:avLst/>
          </a:prstGeom>
        </p:spPr>
      </p:pic>
      <p:cxnSp>
        <p:nvCxnSpPr>
          <p:cNvPr id="56" name="直线箭头连接符 55"/>
          <p:cNvCxnSpPr>
            <a:stCxn id="54" idx="3"/>
          </p:cNvCxnSpPr>
          <p:nvPr/>
        </p:nvCxnSpPr>
        <p:spPr>
          <a:xfrm flipV="1">
            <a:off x="864065" y="413146"/>
            <a:ext cx="411829" cy="2946"/>
          </a:xfrm>
          <a:prstGeom prst="straightConnector1">
            <a:avLst/>
          </a:prstGeom>
          <a:ln w="19050" cmpd="sng">
            <a:solidFill>
              <a:schemeClr val="bg1">
                <a:lumMod val="65000"/>
              </a:schemeClr>
            </a:solidFill>
            <a:prstDash val="soli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线箭头连接符 59"/>
          <p:cNvCxnSpPr/>
          <p:nvPr/>
        </p:nvCxnSpPr>
        <p:spPr>
          <a:xfrm>
            <a:off x="2743581" y="1048962"/>
            <a:ext cx="427167" cy="5200"/>
          </a:xfrm>
          <a:prstGeom prst="straightConnector1">
            <a:avLst/>
          </a:prstGeom>
          <a:ln w="19050" cmpd="sng">
            <a:solidFill>
              <a:schemeClr val="bg1">
                <a:lumMod val="65000"/>
              </a:schemeClr>
            </a:solidFill>
            <a:prstDash val="solid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 68"/>
          <p:cNvGrpSpPr/>
          <p:nvPr/>
        </p:nvGrpSpPr>
        <p:grpSpPr>
          <a:xfrm>
            <a:off x="295532" y="226897"/>
            <a:ext cx="691047" cy="536322"/>
            <a:chOff x="336903" y="891462"/>
            <a:chExt cx="691047" cy="536322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10772" y="891462"/>
              <a:ext cx="394664" cy="378389"/>
            </a:xfrm>
            <a:prstGeom prst="rect">
              <a:avLst/>
            </a:prstGeom>
          </p:spPr>
        </p:pic>
        <p:sp>
          <p:nvSpPr>
            <p:cNvPr id="67" name="圆角矩形 66"/>
            <p:cNvSpPr/>
            <p:nvPr/>
          </p:nvSpPr>
          <p:spPr>
            <a:xfrm>
              <a:off x="336903" y="1313425"/>
              <a:ext cx="691047" cy="114359"/>
            </a:xfrm>
            <a:prstGeom prst="round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zh-CN" altLang="en-US" sz="600">
                  <a:solidFill>
                    <a:schemeClr val="tx1"/>
                  </a:solidFill>
                </a:rPr>
                <a:t>给定项目</a:t>
              </a:r>
              <a:endParaRPr kumimoji="1" lang="zh-CN" altLang="en-US" sz="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组 69"/>
          <p:cNvGrpSpPr/>
          <p:nvPr/>
        </p:nvGrpSpPr>
        <p:grpSpPr>
          <a:xfrm>
            <a:off x="3072574" y="821269"/>
            <a:ext cx="691047" cy="550734"/>
            <a:chOff x="3051793" y="911472"/>
            <a:chExt cx="691047" cy="550734"/>
          </a:xfrm>
        </p:grpSpPr>
        <p:grpSp>
          <p:nvGrpSpPr>
            <p:cNvPr id="46" name="组 45"/>
            <p:cNvGrpSpPr/>
            <p:nvPr/>
          </p:nvGrpSpPr>
          <p:grpSpPr>
            <a:xfrm>
              <a:off x="3170747" y="911472"/>
              <a:ext cx="419197" cy="390318"/>
              <a:chOff x="2282265" y="1177952"/>
              <a:chExt cx="669248" cy="615653"/>
            </a:xfrm>
          </p:grpSpPr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9">
                <a:grayscl/>
              </a:blip>
              <a:stretch>
                <a:fillRect/>
              </a:stretch>
            </p:blipFill>
            <p:spPr>
              <a:xfrm>
                <a:off x="2582493" y="1177952"/>
                <a:ext cx="369020" cy="36902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9">
                <a:grayscl/>
              </a:blip>
              <a:stretch>
                <a:fillRect/>
              </a:stretch>
            </p:blipFill>
            <p:spPr>
              <a:xfrm>
                <a:off x="2282265" y="1374971"/>
                <a:ext cx="324249" cy="324249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9">
                <a:grayscl/>
              </a:blip>
              <a:stretch>
                <a:fillRect/>
              </a:stretch>
            </p:blipFill>
            <p:spPr>
              <a:xfrm>
                <a:off x="2688530" y="1539093"/>
                <a:ext cx="254512" cy="254512"/>
              </a:xfrm>
              <a:prstGeom prst="rect">
                <a:avLst/>
              </a:prstGeom>
            </p:spPr>
          </p:pic>
        </p:grpSp>
        <p:sp>
          <p:nvSpPr>
            <p:cNvPr id="68" name="圆角矩形 67"/>
            <p:cNvSpPr/>
            <p:nvPr/>
          </p:nvSpPr>
          <p:spPr>
            <a:xfrm>
              <a:off x="3051793" y="1347847"/>
              <a:ext cx="691047" cy="114359"/>
            </a:xfrm>
            <a:prstGeom prst="round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4008" tIns="12005" rIns="24008" bIns="1200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zh-CN" altLang="en-US" sz="600" dirty="0">
                  <a:solidFill>
                    <a:schemeClr val="tx1"/>
                  </a:solidFill>
                </a:rPr>
                <a:t>跨项目审查者列表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81173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466</TotalTime>
  <Words>20</Words>
  <Application>Microsoft Macintosh PowerPoint</Application>
  <PresentationFormat>自定义</PresentationFormat>
  <Paragraphs>7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DengXian</vt:lpstr>
      <vt:lpstr>等线</vt:lpstr>
      <vt:lpstr>等线 Light</vt:lpstr>
      <vt:lpstr>Arial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李志星</dc:creator>
  <cp:lastModifiedBy>李志星</cp:lastModifiedBy>
  <cp:revision>111</cp:revision>
  <dcterms:created xsi:type="dcterms:W3CDTF">2017-10-21T01:08:45Z</dcterms:created>
  <dcterms:modified xsi:type="dcterms:W3CDTF">2017-11-09T03:27:00Z</dcterms:modified>
</cp:coreProperties>
</file>