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  <p:sldMasterId id="2147483756" r:id="rId2"/>
  </p:sldMasterIdLst>
  <p:notesMasterIdLst>
    <p:notesMasterId r:id="rId8"/>
  </p:notesMasterIdLst>
  <p:sldIdLst>
    <p:sldId id="256" r:id="rId3"/>
    <p:sldId id="257" r:id="rId4"/>
    <p:sldId id="258" r:id="rId5"/>
    <p:sldId id="259" r:id="rId6"/>
    <p:sldId id="260" r:id="rId7"/>
  </p:sldIdLst>
  <p:sldSz cx="4319588" cy="1368425"/>
  <p:notesSz cx="6858000" cy="9144000"/>
  <p:defaultTextStyle>
    <a:defPPr>
      <a:defRPr lang="zh-CN"/>
    </a:defPPr>
    <a:lvl1pPr marL="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30"/>
    <p:restoredTop sz="94643"/>
  </p:normalViewPr>
  <p:slideViewPr>
    <p:cSldViewPr snapToGrid="0" snapToObjects="1">
      <p:cViewPr>
        <p:scale>
          <a:sx n="267" d="100"/>
          <a:sy n="267" d="100"/>
        </p:scale>
        <p:origin x="408" y="1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239362685298"/>
          <c:y val="0.0503144796469723"/>
          <c:w val="0.80793434623489"/>
          <c:h val="0.855274276170462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工作表1!$A$2:$A$113</c:f>
              <c:numCache>
                <c:formatCode>m/d/yy</c:formatCode>
                <c:ptCount val="112"/>
                <c:pt idx="0">
                  <c:v>39448.0</c:v>
                </c:pt>
                <c:pt idx="1">
                  <c:v>39479.0</c:v>
                </c:pt>
                <c:pt idx="2">
                  <c:v>39508.0</c:v>
                </c:pt>
                <c:pt idx="3">
                  <c:v>39539.0</c:v>
                </c:pt>
                <c:pt idx="4">
                  <c:v>39569.0</c:v>
                </c:pt>
                <c:pt idx="5">
                  <c:v>39600.0</c:v>
                </c:pt>
                <c:pt idx="6">
                  <c:v>39630.0</c:v>
                </c:pt>
                <c:pt idx="7">
                  <c:v>39661.0</c:v>
                </c:pt>
                <c:pt idx="8">
                  <c:v>39692.0</c:v>
                </c:pt>
                <c:pt idx="9">
                  <c:v>39722.0</c:v>
                </c:pt>
                <c:pt idx="10">
                  <c:v>39753.0</c:v>
                </c:pt>
                <c:pt idx="11">
                  <c:v>39783.0</c:v>
                </c:pt>
                <c:pt idx="12">
                  <c:v>39814.0</c:v>
                </c:pt>
                <c:pt idx="13">
                  <c:v>39845.0</c:v>
                </c:pt>
                <c:pt idx="14">
                  <c:v>39873.0</c:v>
                </c:pt>
                <c:pt idx="15">
                  <c:v>39904.0</c:v>
                </c:pt>
                <c:pt idx="16">
                  <c:v>39934.0</c:v>
                </c:pt>
                <c:pt idx="17">
                  <c:v>39965.0</c:v>
                </c:pt>
                <c:pt idx="18">
                  <c:v>39995.0</c:v>
                </c:pt>
                <c:pt idx="19">
                  <c:v>40026.0</c:v>
                </c:pt>
                <c:pt idx="20">
                  <c:v>40057.0</c:v>
                </c:pt>
                <c:pt idx="21">
                  <c:v>40087.0</c:v>
                </c:pt>
                <c:pt idx="22">
                  <c:v>40118.0</c:v>
                </c:pt>
                <c:pt idx="23">
                  <c:v>40148.0</c:v>
                </c:pt>
                <c:pt idx="24">
                  <c:v>40179.0</c:v>
                </c:pt>
                <c:pt idx="25">
                  <c:v>40210.0</c:v>
                </c:pt>
                <c:pt idx="26">
                  <c:v>40238.0</c:v>
                </c:pt>
                <c:pt idx="27">
                  <c:v>40269.0</c:v>
                </c:pt>
                <c:pt idx="28">
                  <c:v>40299.0</c:v>
                </c:pt>
                <c:pt idx="29">
                  <c:v>40330.0</c:v>
                </c:pt>
                <c:pt idx="30">
                  <c:v>40360.0</c:v>
                </c:pt>
                <c:pt idx="31">
                  <c:v>40391.0</c:v>
                </c:pt>
                <c:pt idx="32">
                  <c:v>40422.0</c:v>
                </c:pt>
                <c:pt idx="33">
                  <c:v>40452.0</c:v>
                </c:pt>
                <c:pt idx="34">
                  <c:v>40483.0</c:v>
                </c:pt>
                <c:pt idx="35">
                  <c:v>40513.0</c:v>
                </c:pt>
                <c:pt idx="36">
                  <c:v>40544.0</c:v>
                </c:pt>
                <c:pt idx="37">
                  <c:v>40575.0</c:v>
                </c:pt>
                <c:pt idx="38">
                  <c:v>40603.0</c:v>
                </c:pt>
                <c:pt idx="39">
                  <c:v>40634.0</c:v>
                </c:pt>
                <c:pt idx="40">
                  <c:v>40664.0</c:v>
                </c:pt>
                <c:pt idx="41">
                  <c:v>40695.0</c:v>
                </c:pt>
                <c:pt idx="42">
                  <c:v>40725.0</c:v>
                </c:pt>
                <c:pt idx="43">
                  <c:v>40756.0</c:v>
                </c:pt>
                <c:pt idx="44">
                  <c:v>40787.0</c:v>
                </c:pt>
                <c:pt idx="45">
                  <c:v>40817.0</c:v>
                </c:pt>
                <c:pt idx="46">
                  <c:v>40848.0</c:v>
                </c:pt>
                <c:pt idx="47">
                  <c:v>40878.0</c:v>
                </c:pt>
                <c:pt idx="48">
                  <c:v>40909.0</c:v>
                </c:pt>
                <c:pt idx="49">
                  <c:v>40940.0</c:v>
                </c:pt>
                <c:pt idx="50">
                  <c:v>40969.0</c:v>
                </c:pt>
                <c:pt idx="51">
                  <c:v>41000.0</c:v>
                </c:pt>
                <c:pt idx="52">
                  <c:v>41030.0</c:v>
                </c:pt>
                <c:pt idx="53">
                  <c:v>41061.0</c:v>
                </c:pt>
                <c:pt idx="54">
                  <c:v>41091.0</c:v>
                </c:pt>
                <c:pt idx="55">
                  <c:v>41122.0</c:v>
                </c:pt>
                <c:pt idx="56">
                  <c:v>41153.0</c:v>
                </c:pt>
                <c:pt idx="57">
                  <c:v>41183.0</c:v>
                </c:pt>
                <c:pt idx="58">
                  <c:v>41214.0</c:v>
                </c:pt>
                <c:pt idx="59">
                  <c:v>41244.0</c:v>
                </c:pt>
                <c:pt idx="60">
                  <c:v>41275.0</c:v>
                </c:pt>
                <c:pt idx="61">
                  <c:v>41306.0</c:v>
                </c:pt>
                <c:pt idx="62">
                  <c:v>41334.0</c:v>
                </c:pt>
                <c:pt idx="63">
                  <c:v>41365.0</c:v>
                </c:pt>
                <c:pt idx="64">
                  <c:v>41395.0</c:v>
                </c:pt>
                <c:pt idx="65">
                  <c:v>41426.0</c:v>
                </c:pt>
                <c:pt idx="66">
                  <c:v>41456.0</c:v>
                </c:pt>
                <c:pt idx="67">
                  <c:v>41487.0</c:v>
                </c:pt>
                <c:pt idx="68">
                  <c:v>41518.0</c:v>
                </c:pt>
                <c:pt idx="69">
                  <c:v>41548.0</c:v>
                </c:pt>
                <c:pt idx="70">
                  <c:v>41579.0</c:v>
                </c:pt>
                <c:pt idx="71">
                  <c:v>41609.0</c:v>
                </c:pt>
                <c:pt idx="72">
                  <c:v>41640.0</c:v>
                </c:pt>
                <c:pt idx="73">
                  <c:v>41671.0</c:v>
                </c:pt>
                <c:pt idx="74">
                  <c:v>41699.0</c:v>
                </c:pt>
                <c:pt idx="75">
                  <c:v>41730.0</c:v>
                </c:pt>
                <c:pt idx="76">
                  <c:v>41760.0</c:v>
                </c:pt>
                <c:pt idx="77">
                  <c:v>41791.0</c:v>
                </c:pt>
                <c:pt idx="78">
                  <c:v>41821.0</c:v>
                </c:pt>
                <c:pt idx="79">
                  <c:v>41852.0</c:v>
                </c:pt>
                <c:pt idx="80">
                  <c:v>41883.0</c:v>
                </c:pt>
                <c:pt idx="81">
                  <c:v>41913.0</c:v>
                </c:pt>
                <c:pt idx="82">
                  <c:v>41944.0</c:v>
                </c:pt>
                <c:pt idx="83">
                  <c:v>41974.0</c:v>
                </c:pt>
                <c:pt idx="84">
                  <c:v>42005.0</c:v>
                </c:pt>
                <c:pt idx="85">
                  <c:v>42036.0</c:v>
                </c:pt>
                <c:pt idx="86">
                  <c:v>42064.0</c:v>
                </c:pt>
                <c:pt idx="87">
                  <c:v>42095.0</c:v>
                </c:pt>
                <c:pt idx="88">
                  <c:v>42125.0</c:v>
                </c:pt>
                <c:pt idx="89">
                  <c:v>42156.0</c:v>
                </c:pt>
                <c:pt idx="90">
                  <c:v>42186.0</c:v>
                </c:pt>
                <c:pt idx="91">
                  <c:v>42217.0</c:v>
                </c:pt>
                <c:pt idx="92">
                  <c:v>42248.0</c:v>
                </c:pt>
                <c:pt idx="93">
                  <c:v>42278.0</c:v>
                </c:pt>
                <c:pt idx="94">
                  <c:v>42309.0</c:v>
                </c:pt>
                <c:pt idx="95">
                  <c:v>42339.0</c:v>
                </c:pt>
                <c:pt idx="96">
                  <c:v>42370.0</c:v>
                </c:pt>
                <c:pt idx="97">
                  <c:v>42401.0</c:v>
                </c:pt>
                <c:pt idx="98">
                  <c:v>42430.0</c:v>
                </c:pt>
                <c:pt idx="99">
                  <c:v>42461.0</c:v>
                </c:pt>
                <c:pt idx="100">
                  <c:v>42491.0</c:v>
                </c:pt>
                <c:pt idx="101">
                  <c:v>42522.0</c:v>
                </c:pt>
                <c:pt idx="102">
                  <c:v>42552.0</c:v>
                </c:pt>
                <c:pt idx="103">
                  <c:v>42583.0</c:v>
                </c:pt>
                <c:pt idx="104">
                  <c:v>42614.0</c:v>
                </c:pt>
                <c:pt idx="105">
                  <c:v>42644.0</c:v>
                </c:pt>
                <c:pt idx="106">
                  <c:v>42675.0</c:v>
                </c:pt>
                <c:pt idx="107">
                  <c:v>42705.0</c:v>
                </c:pt>
                <c:pt idx="108">
                  <c:v>42736.0</c:v>
                </c:pt>
                <c:pt idx="109">
                  <c:v>42767.0</c:v>
                </c:pt>
                <c:pt idx="110">
                  <c:v>42795.0</c:v>
                </c:pt>
                <c:pt idx="111">
                  <c:v>42826.0</c:v>
                </c:pt>
              </c:numCache>
            </c:numRef>
          </c:cat>
          <c:val>
            <c:numRef>
              <c:f>工作表1!$B$2:$B$113</c:f>
              <c:numCache>
                <c:formatCode>General</c:formatCode>
                <c:ptCount val="112"/>
                <c:pt idx="0">
                  <c:v>114.0</c:v>
                </c:pt>
                <c:pt idx="1">
                  <c:v>502.0</c:v>
                </c:pt>
                <c:pt idx="2">
                  <c:v>1366.0</c:v>
                </c:pt>
                <c:pt idx="3">
                  <c:v>2901.0</c:v>
                </c:pt>
                <c:pt idx="4">
                  <c:v>4271.0</c:v>
                </c:pt>
                <c:pt idx="5">
                  <c:v>5621.0</c:v>
                </c:pt>
                <c:pt idx="6">
                  <c:v>7010.0</c:v>
                </c:pt>
                <c:pt idx="7">
                  <c:v>8608.0</c:v>
                </c:pt>
                <c:pt idx="8">
                  <c:v>10339.0</c:v>
                </c:pt>
                <c:pt idx="9">
                  <c:v>12473.0</c:v>
                </c:pt>
                <c:pt idx="10">
                  <c:v>14812.0</c:v>
                </c:pt>
                <c:pt idx="11">
                  <c:v>17669.0</c:v>
                </c:pt>
                <c:pt idx="12">
                  <c:v>21014.0</c:v>
                </c:pt>
                <c:pt idx="13">
                  <c:v>24643.0</c:v>
                </c:pt>
                <c:pt idx="14">
                  <c:v>28807.0</c:v>
                </c:pt>
                <c:pt idx="15">
                  <c:v>33235.0</c:v>
                </c:pt>
                <c:pt idx="16">
                  <c:v>37569.0</c:v>
                </c:pt>
                <c:pt idx="17">
                  <c:v>41465.0</c:v>
                </c:pt>
                <c:pt idx="18">
                  <c:v>45787.0</c:v>
                </c:pt>
                <c:pt idx="19">
                  <c:v>50257.0</c:v>
                </c:pt>
                <c:pt idx="20">
                  <c:v>54932.0</c:v>
                </c:pt>
                <c:pt idx="21">
                  <c:v>60394.0</c:v>
                </c:pt>
                <c:pt idx="22">
                  <c:v>66051.0</c:v>
                </c:pt>
                <c:pt idx="23">
                  <c:v>72100.0</c:v>
                </c:pt>
                <c:pt idx="24">
                  <c:v>79204.0</c:v>
                </c:pt>
                <c:pt idx="25">
                  <c:v>86909.0</c:v>
                </c:pt>
                <c:pt idx="26">
                  <c:v>95517.0</c:v>
                </c:pt>
                <c:pt idx="27">
                  <c:v>104164.0</c:v>
                </c:pt>
                <c:pt idx="28">
                  <c:v>113194.0</c:v>
                </c:pt>
                <c:pt idx="29">
                  <c:v>122695.0</c:v>
                </c:pt>
                <c:pt idx="30">
                  <c:v>133400.0</c:v>
                </c:pt>
                <c:pt idx="31">
                  <c:v>145488.0</c:v>
                </c:pt>
                <c:pt idx="32">
                  <c:v>159228.0</c:v>
                </c:pt>
                <c:pt idx="33">
                  <c:v>175999.0</c:v>
                </c:pt>
                <c:pt idx="34">
                  <c:v>192241.0</c:v>
                </c:pt>
                <c:pt idx="35">
                  <c:v>208884.0</c:v>
                </c:pt>
                <c:pt idx="36">
                  <c:v>228698.0</c:v>
                </c:pt>
                <c:pt idx="37">
                  <c:v>250737.0</c:v>
                </c:pt>
                <c:pt idx="38">
                  <c:v>277073.0</c:v>
                </c:pt>
                <c:pt idx="39">
                  <c:v>305010.0</c:v>
                </c:pt>
                <c:pt idx="40">
                  <c:v>335767.0</c:v>
                </c:pt>
                <c:pt idx="41">
                  <c:v>368401.0</c:v>
                </c:pt>
                <c:pt idx="42">
                  <c:v>402632.0</c:v>
                </c:pt>
                <c:pt idx="43">
                  <c:v>441913.0</c:v>
                </c:pt>
                <c:pt idx="44">
                  <c:v>484911.0</c:v>
                </c:pt>
                <c:pt idx="45">
                  <c:v>529904.0</c:v>
                </c:pt>
                <c:pt idx="46">
                  <c:v>580751.0</c:v>
                </c:pt>
                <c:pt idx="47">
                  <c:v>634763.0</c:v>
                </c:pt>
                <c:pt idx="48">
                  <c:v>712640.0</c:v>
                </c:pt>
                <c:pt idx="49">
                  <c:v>805679.0</c:v>
                </c:pt>
                <c:pt idx="50">
                  <c:v>914897.0</c:v>
                </c:pt>
                <c:pt idx="51">
                  <c:v>1.029539E6</c:v>
                </c:pt>
                <c:pt idx="52">
                  <c:v>1.159531E6</c:v>
                </c:pt>
                <c:pt idx="53">
                  <c:v>1.29614E6</c:v>
                </c:pt>
                <c:pt idx="54">
                  <c:v>1.461024E6</c:v>
                </c:pt>
                <c:pt idx="55">
                  <c:v>1.68909E6</c:v>
                </c:pt>
                <c:pt idx="56">
                  <c:v>1.924453E6</c:v>
                </c:pt>
                <c:pt idx="57">
                  <c:v>2.075373E6</c:v>
                </c:pt>
                <c:pt idx="58">
                  <c:v>2.273461E6</c:v>
                </c:pt>
                <c:pt idx="59">
                  <c:v>2.467321E6</c:v>
                </c:pt>
                <c:pt idx="60">
                  <c:v>2.709559E6</c:v>
                </c:pt>
                <c:pt idx="61">
                  <c:v>3.027814E6</c:v>
                </c:pt>
                <c:pt idx="62">
                  <c:v>3.374777E6</c:v>
                </c:pt>
                <c:pt idx="63">
                  <c:v>3.671392E6</c:v>
                </c:pt>
                <c:pt idx="64">
                  <c:v>4.046987E6</c:v>
                </c:pt>
                <c:pt idx="65">
                  <c:v>4.402489E6</c:v>
                </c:pt>
                <c:pt idx="66">
                  <c:v>4.833366E6</c:v>
                </c:pt>
                <c:pt idx="67">
                  <c:v>5.26627E6</c:v>
                </c:pt>
                <c:pt idx="68">
                  <c:v>5.661434E6</c:v>
                </c:pt>
                <c:pt idx="69">
                  <c:v>6.15244E6</c:v>
                </c:pt>
                <c:pt idx="70">
                  <c:v>6.660633E6</c:v>
                </c:pt>
                <c:pt idx="71">
                  <c:v>7.11757E6</c:v>
                </c:pt>
                <c:pt idx="72">
                  <c:v>7.637486E6</c:v>
                </c:pt>
                <c:pt idx="73">
                  <c:v>8.165657E6</c:v>
                </c:pt>
                <c:pt idx="74">
                  <c:v>8.800291E6</c:v>
                </c:pt>
                <c:pt idx="75">
                  <c:v>9.399767E6</c:v>
                </c:pt>
                <c:pt idx="76">
                  <c:v>9.864941E6</c:v>
                </c:pt>
                <c:pt idx="77">
                  <c:v>1.0246644E7</c:v>
                </c:pt>
                <c:pt idx="78">
                  <c:v>1.0657594E7</c:v>
                </c:pt>
                <c:pt idx="79">
                  <c:v>1.1043626E7</c:v>
                </c:pt>
                <c:pt idx="80">
                  <c:v>1.1410268E7</c:v>
                </c:pt>
                <c:pt idx="81">
                  <c:v>1.1891525E7</c:v>
                </c:pt>
                <c:pt idx="82">
                  <c:v>1.2430169E7</c:v>
                </c:pt>
                <c:pt idx="83">
                  <c:v>1.3170026E7</c:v>
                </c:pt>
                <c:pt idx="84">
                  <c:v>1.4272998E7</c:v>
                </c:pt>
                <c:pt idx="85">
                  <c:v>1.5313534E7</c:v>
                </c:pt>
                <c:pt idx="86">
                  <c:v>1.6538951E7</c:v>
                </c:pt>
                <c:pt idx="87">
                  <c:v>1.776301E7</c:v>
                </c:pt>
                <c:pt idx="88">
                  <c:v>1.8944026E7</c:v>
                </c:pt>
                <c:pt idx="89">
                  <c:v>2.0117108E7</c:v>
                </c:pt>
                <c:pt idx="90">
                  <c:v>2.0769793E7</c:v>
                </c:pt>
                <c:pt idx="91">
                  <c:v>2.1567266E7</c:v>
                </c:pt>
                <c:pt idx="92">
                  <c:v>2.2428356E7</c:v>
                </c:pt>
                <c:pt idx="93">
                  <c:v>2.3408492E7</c:v>
                </c:pt>
                <c:pt idx="94">
                  <c:v>2.430983E7</c:v>
                </c:pt>
                <c:pt idx="95">
                  <c:v>2.5239707E7</c:v>
                </c:pt>
                <c:pt idx="96">
                  <c:v>2.6347448E7</c:v>
                </c:pt>
                <c:pt idx="97">
                  <c:v>2.7541661E7</c:v>
                </c:pt>
                <c:pt idx="98">
                  <c:v>2.8903135E7</c:v>
                </c:pt>
                <c:pt idx="99">
                  <c:v>3.0153812E7</c:v>
                </c:pt>
                <c:pt idx="100">
                  <c:v>3.1729381E7</c:v>
                </c:pt>
                <c:pt idx="101">
                  <c:v>3.3469336E7</c:v>
                </c:pt>
                <c:pt idx="102">
                  <c:v>3.5078308E7</c:v>
                </c:pt>
                <c:pt idx="103">
                  <c:v>3.6960207E7</c:v>
                </c:pt>
                <c:pt idx="104">
                  <c:v>3.902503E7</c:v>
                </c:pt>
                <c:pt idx="105">
                  <c:v>4.1108856E7</c:v>
                </c:pt>
                <c:pt idx="106">
                  <c:v>4.3250932E7</c:v>
                </c:pt>
                <c:pt idx="107">
                  <c:v>4.4849919E7</c:v>
                </c:pt>
                <c:pt idx="108">
                  <c:v>4.6937102E7</c:v>
                </c:pt>
                <c:pt idx="109">
                  <c:v>4.8996859E7</c:v>
                </c:pt>
                <c:pt idx="110">
                  <c:v>5.1553382E7</c:v>
                </c:pt>
                <c:pt idx="111">
                  <c:v>5.3893744E7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877395936"/>
        <c:axId val="-1877393888"/>
      </c:lineChart>
      <c:dateAx>
        <c:axId val="-1877395936"/>
        <c:scaling>
          <c:orientation val="minMax"/>
        </c:scaling>
        <c:delete val="0"/>
        <c:axPos val="b"/>
        <c:numFmt formatCode="yyyy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77393888"/>
        <c:crosses val="autoZero"/>
        <c:auto val="0"/>
        <c:lblOffset val="100"/>
        <c:baseTimeUnit val="months"/>
        <c:majorUnit val="12.0"/>
        <c:majorTimeUnit val="months"/>
      </c:dateAx>
      <c:valAx>
        <c:axId val="-1877393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77395936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0.0375586854460094"/>
                <c:y val="0.21563348420131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imSun" charset="-122"/>
                      <a:ea typeface="SimSun" charset="-122"/>
                      <a:cs typeface="SimSun" charset="-122"/>
                    </a:defRPr>
                  </a:pPr>
                  <a:r>
                    <a:rPr lang="en-US" altLang="zh-CN" b="1" dirty="0" smtClean="0">
                      <a:latin typeface="SimSun" charset="-122"/>
                      <a:ea typeface="SimSun" charset="-122"/>
                      <a:cs typeface="SimSun" charset="-122"/>
                    </a:rPr>
                    <a:t>GitHub</a:t>
                  </a:r>
                  <a:r>
                    <a:rPr lang="zh-CN" altLang="en-US" b="1" dirty="0" smtClean="0">
                      <a:latin typeface="SimSun" charset="-122"/>
                      <a:ea typeface="SimSun" charset="-122"/>
                      <a:cs typeface="SimSun" charset="-122"/>
                    </a:rPr>
                    <a:t>平台项目数（百万）</a:t>
                  </a:r>
                  <a:endParaRPr lang="zh-CN" altLang="en-US" b="1" dirty="0">
                    <a:latin typeface="SimSun" charset="-122"/>
                    <a:ea typeface="SimSun" charset="-122"/>
                    <a:cs typeface="SimSun" charset="-122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imSun" charset="-122"/>
                    <a:ea typeface="SimSun" charset="-122"/>
                    <a:cs typeface="SimSun" charset="-122"/>
                  </a:defRPr>
                </a:pPr>
                <a:endParaRPr lang="zh-CN"/>
              </a:p>
            </c:txPr>
          </c:dispUnitsLbl>
        </c:dispUnits>
      </c:valAx>
      <c:spPr>
        <a:noFill/>
        <a:ln w="127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239362685298"/>
          <c:y val="0.0503144796469723"/>
          <c:w val="0.80793434623489"/>
          <c:h val="0.855274276170462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工作表1!$A$2:$A$113</c:f>
              <c:numCache>
                <c:formatCode>m/d/yy</c:formatCode>
                <c:ptCount val="112"/>
                <c:pt idx="0">
                  <c:v>39448.0</c:v>
                </c:pt>
                <c:pt idx="1">
                  <c:v>39479.0</c:v>
                </c:pt>
                <c:pt idx="2">
                  <c:v>39508.0</c:v>
                </c:pt>
                <c:pt idx="3">
                  <c:v>39539.0</c:v>
                </c:pt>
                <c:pt idx="4">
                  <c:v>39569.0</c:v>
                </c:pt>
                <c:pt idx="5">
                  <c:v>39600.0</c:v>
                </c:pt>
                <c:pt idx="6">
                  <c:v>39630.0</c:v>
                </c:pt>
                <c:pt idx="7">
                  <c:v>39661.0</c:v>
                </c:pt>
                <c:pt idx="8">
                  <c:v>39692.0</c:v>
                </c:pt>
                <c:pt idx="9">
                  <c:v>39722.0</c:v>
                </c:pt>
                <c:pt idx="10">
                  <c:v>39753.0</c:v>
                </c:pt>
                <c:pt idx="11">
                  <c:v>39783.0</c:v>
                </c:pt>
                <c:pt idx="12">
                  <c:v>39814.0</c:v>
                </c:pt>
                <c:pt idx="13">
                  <c:v>39845.0</c:v>
                </c:pt>
                <c:pt idx="14">
                  <c:v>39873.0</c:v>
                </c:pt>
                <c:pt idx="15">
                  <c:v>39904.0</c:v>
                </c:pt>
                <c:pt idx="16">
                  <c:v>39934.0</c:v>
                </c:pt>
                <c:pt idx="17">
                  <c:v>39965.0</c:v>
                </c:pt>
                <c:pt idx="18">
                  <c:v>39995.0</c:v>
                </c:pt>
                <c:pt idx="19">
                  <c:v>40026.0</c:v>
                </c:pt>
                <c:pt idx="20">
                  <c:v>40057.0</c:v>
                </c:pt>
                <c:pt idx="21">
                  <c:v>40087.0</c:v>
                </c:pt>
                <c:pt idx="22">
                  <c:v>40118.0</c:v>
                </c:pt>
                <c:pt idx="23">
                  <c:v>40148.0</c:v>
                </c:pt>
                <c:pt idx="24">
                  <c:v>40179.0</c:v>
                </c:pt>
                <c:pt idx="25">
                  <c:v>40210.0</c:v>
                </c:pt>
                <c:pt idx="26">
                  <c:v>40238.0</c:v>
                </c:pt>
                <c:pt idx="27">
                  <c:v>40269.0</c:v>
                </c:pt>
                <c:pt idx="28">
                  <c:v>40299.0</c:v>
                </c:pt>
                <c:pt idx="29">
                  <c:v>40330.0</c:v>
                </c:pt>
                <c:pt idx="30">
                  <c:v>40360.0</c:v>
                </c:pt>
                <c:pt idx="31">
                  <c:v>40391.0</c:v>
                </c:pt>
                <c:pt idx="32">
                  <c:v>40422.0</c:v>
                </c:pt>
                <c:pt idx="33">
                  <c:v>40452.0</c:v>
                </c:pt>
                <c:pt idx="34">
                  <c:v>40483.0</c:v>
                </c:pt>
                <c:pt idx="35">
                  <c:v>40513.0</c:v>
                </c:pt>
                <c:pt idx="36">
                  <c:v>40544.0</c:v>
                </c:pt>
                <c:pt idx="37">
                  <c:v>40575.0</c:v>
                </c:pt>
                <c:pt idx="38">
                  <c:v>40603.0</c:v>
                </c:pt>
                <c:pt idx="39">
                  <c:v>40634.0</c:v>
                </c:pt>
                <c:pt idx="40">
                  <c:v>40664.0</c:v>
                </c:pt>
                <c:pt idx="41">
                  <c:v>40695.0</c:v>
                </c:pt>
                <c:pt idx="42">
                  <c:v>40725.0</c:v>
                </c:pt>
                <c:pt idx="43">
                  <c:v>40756.0</c:v>
                </c:pt>
                <c:pt idx="44">
                  <c:v>40787.0</c:v>
                </c:pt>
                <c:pt idx="45">
                  <c:v>40817.0</c:v>
                </c:pt>
                <c:pt idx="46">
                  <c:v>40848.0</c:v>
                </c:pt>
                <c:pt idx="47">
                  <c:v>40878.0</c:v>
                </c:pt>
                <c:pt idx="48">
                  <c:v>40909.0</c:v>
                </c:pt>
                <c:pt idx="49">
                  <c:v>40940.0</c:v>
                </c:pt>
                <c:pt idx="50">
                  <c:v>40969.0</c:v>
                </c:pt>
                <c:pt idx="51">
                  <c:v>41000.0</c:v>
                </c:pt>
                <c:pt idx="52">
                  <c:v>41030.0</c:v>
                </c:pt>
                <c:pt idx="53">
                  <c:v>41061.0</c:v>
                </c:pt>
                <c:pt idx="54">
                  <c:v>41091.0</c:v>
                </c:pt>
                <c:pt idx="55">
                  <c:v>41122.0</c:v>
                </c:pt>
                <c:pt idx="56">
                  <c:v>41153.0</c:v>
                </c:pt>
                <c:pt idx="57">
                  <c:v>41183.0</c:v>
                </c:pt>
                <c:pt idx="58">
                  <c:v>41214.0</c:v>
                </c:pt>
                <c:pt idx="59">
                  <c:v>41244.0</c:v>
                </c:pt>
                <c:pt idx="60">
                  <c:v>41275.0</c:v>
                </c:pt>
                <c:pt idx="61">
                  <c:v>41306.0</c:v>
                </c:pt>
                <c:pt idx="62">
                  <c:v>41334.0</c:v>
                </c:pt>
                <c:pt idx="63">
                  <c:v>41365.0</c:v>
                </c:pt>
                <c:pt idx="64">
                  <c:v>41395.0</c:v>
                </c:pt>
                <c:pt idx="65">
                  <c:v>41426.0</c:v>
                </c:pt>
                <c:pt idx="66">
                  <c:v>41456.0</c:v>
                </c:pt>
                <c:pt idx="67">
                  <c:v>41487.0</c:v>
                </c:pt>
                <c:pt idx="68">
                  <c:v>41518.0</c:v>
                </c:pt>
                <c:pt idx="69">
                  <c:v>41548.0</c:v>
                </c:pt>
                <c:pt idx="70">
                  <c:v>41579.0</c:v>
                </c:pt>
                <c:pt idx="71">
                  <c:v>41609.0</c:v>
                </c:pt>
                <c:pt idx="72">
                  <c:v>41640.0</c:v>
                </c:pt>
                <c:pt idx="73">
                  <c:v>41671.0</c:v>
                </c:pt>
                <c:pt idx="74">
                  <c:v>41699.0</c:v>
                </c:pt>
                <c:pt idx="75">
                  <c:v>41730.0</c:v>
                </c:pt>
                <c:pt idx="76">
                  <c:v>41760.0</c:v>
                </c:pt>
                <c:pt idx="77">
                  <c:v>41791.0</c:v>
                </c:pt>
                <c:pt idx="78">
                  <c:v>41821.0</c:v>
                </c:pt>
                <c:pt idx="79">
                  <c:v>41852.0</c:v>
                </c:pt>
                <c:pt idx="80">
                  <c:v>41883.0</c:v>
                </c:pt>
                <c:pt idx="81">
                  <c:v>41913.0</c:v>
                </c:pt>
                <c:pt idx="82">
                  <c:v>41944.0</c:v>
                </c:pt>
                <c:pt idx="83">
                  <c:v>41974.0</c:v>
                </c:pt>
                <c:pt idx="84">
                  <c:v>42005.0</c:v>
                </c:pt>
                <c:pt idx="85">
                  <c:v>42036.0</c:v>
                </c:pt>
                <c:pt idx="86">
                  <c:v>42064.0</c:v>
                </c:pt>
                <c:pt idx="87">
                  <c:v>42095.0</c:v>
                </c:pt>
                <c:pt idx="88">
                  <c:v>42125.0</c:v>
                </c:pt>
                <c:pt idx="89">
                  <c:v>42156.0</c:v>
                </c:pt>
                <c:pt idx="90">
                  <c:v>42186.0</c:v>
                </c:pt>
                <c:pt idx="91">
                  <c:v>42217.0</c:v>
                </c:pt>
                <c:pt idx="92">
                  <c:v>42248.0</c:v>
                </c:pt>
                <c:pt idx="93">
                  <c:v>42278.0</c:v>
                </c:pt>
                <c:pt idx="94">
                  <c:v>42309.0</c:v>
                </c:pt>
                <c:pt idx="95">
                  <c:v>42339.0</c:v>
                </c:pt>
                <c:pt idx="96">
                  <c:v>42370.0</c:v>
                </c:pt>
                <c:pt idx="97">
                  <c:v>42401.0</c:v>
                </c:pt>
                <c:pt idx="98">
                  <c:v>42430.0</c:v>
                </c:pt>
                <c:pt idx="99">
                  <c:v>42461.0</c:v>
                </c:pt>
                <c:pt idx="100">
                  <c:v>42491.0</c:v>
                </c:pt>
                <c:pt idx="101">
                  <c:v>42522.0</c:v>
                </c:pt>
                <c:pt idx="102">
                  <c:v>42552.0</c:v>
                </c:pt>
                <c:pt idx="103">
                  <c:v>42583.0</c:v>
                </c:pt>
                <c:pt idx="104">
                  <c:v>42614.0</c:v>
                </c:pt>
                <c:pt idx="105">
                  <c:v>42644.0</c:v>
                </c:pt>
              </c:numCache>
            </c:numRef>
          </c:cat>
          <c:val>
            <c:numRef>
              <c:f>工作表1!$B$2:$B$113</c:f>
              <c:numCache>
                <c:formatCode>General</c:formatCode>
                <c:ptCount val="112"/>
                <c:pt idx="0">
                  <c:v>3.0</c:v>
                </c:pt>
                <c:pt idx="1">
                  <c:v>82.0</c:v>
                </c:pt>
                <c:pt idx="2">
                  <c:v>1826.0</c:v>
                </c:pt>
                <c:pt idx="3">
                  <c:v>4156.0</c:v>
                </c:pt>
                <c:pt idx="4">
                  <c:v>8924.0</c:v>
                </c:pt>
                <c:pt idx="5">
                  <c:v>12079.0</c:v>
                </c:pt>
                <c:pt idx="6">
                  <c:v>15499.0</c:v>
                </c:pt>
                <c:pt idx="7">
                  <c:v>19032.0</c:v>
                </c:pt>
                <c:pt idx="8">
                  <c:v>22519.0</c:v>
                </c:pt>
                <c:pt idx="9">
                  <c:v>26834.0</c:v>
                </c:pt>
                <c:pt idx="10">
                  <c:v>31844.0</c:v>
                </c:pt>
                <c:pt idx="11">
                  <c:v>37125.0</c:v>
                </c:pt>
                <c:pt idx="12">
                  <c:v>43172.0</c:v>
                </c:pt>
                <c:pt idx="13">
                  <c:v>50214.0</c:v>
                </c:pt>
                <c:pt idx="14">
                  <c:v>58255.0</c:v>
                </c:pt>
                <c:pt idx="15">
                  <c:v>68239.0</c:v>
                </c:pt>
                <c:pt idx="16">
                  <c:v>78620.0</c:v>
                </c:pt>
                <c:pt idx="17">
                  <c:v>89204.0</c:v>
                </c:pt>
                <c:pt idx="18">
                  <c:v>99051.0</c:v>
                </c:pt>
                <c:pt idx="19">
                  <c:v>109153.0</c:v>
                </c:pt>
                <c:pt idx="20">
                  <c:v>119952.0</c:v>
                </c:pt>
                <c:pt idx="21">
                  <c:v>131494.0</c:v>
                </c:pt>
                <c:pt idx="22">
                  <c:v>144889.0</c:v>
                </c:pt>
                <c:pt idx="23">
                  <c:v>157461.0</c:v>
                </c:pt>
                <c:pt idx="24">
                  <c:v>170391.0</c:v>
                </c:pt>
                <c:pt idx="25">
                  <c:v>188627.0</c:v>
                </c:pt>
                <c:pt idx="26">
                  <c:v>207577.0</c:v>
                </c:pt>
                <c:pt idx="27">
                  <c:v>229028.0</c:v>
                </c:pt>
                <c:pt idx="28">
                  <c:v>250990.0</c:v>
                </c:pt>
                <c:pt idx="29">
                  <c:v>279227.0</c:v>
                </c:pt>
                <c:pt idx="30">
                  <c:v>305506.0</c:v>
                </c:pt>
                <c:pt idx="31">
                  <c:v>334726.0</c:v>
                </c:pt>
                <c:pt idx="32">
                  <c:v>366334.0</c:v>
                </c:pt>
                <c:pt idx="33">
                  <c:v>405815.0</c:v>
                </c:pt>
                <c:pt idx="34">
                  <c:v>444413.0</c:v>
                </c:pt>
                <c:pt idx="35">
                  <c:v>485322.0</c:v>
                </c:pt>
                <c:pt idx="36">
                  <c:v>523607.0</c:v>
                </c:pt>
                <c:pt idx="37">
                  <c:v>573594.0</c:v>
                </c:pt>
                <c:pt idx="38">
                  <c:v>622706.0</c:v>
                </c:pt>
                <c:pt idx="39">
                  <c:v>680804.0</c:v>
                </c:pt>
                <c:pt idx="40">
                  <c:v>738629.0</c:v>
                </c:pt>
                <c:pt idx="41">
                  <c:v>798386.0</c:v>
                </c:pt>
                <c:pt idx="42">
                  <c:v>863572.0</c:v>
                </c:pt>
                <c:pt idx="43">
                  <c:v>926044.0</c:v>
                </c:pt>
                <c:pt idx="44">
                  <c:v>993141.0</c:v>
                </c:pt>
                <c:pt idx="45">
                  <c:v>1.068231E6</c:v>
                </c:pt>
                <c:pt idx="46">
                  <c:v>1.137406E6</c:v>
                </c:pt>
                <c:pt idx="47">
                  <c:v>1.204791E6</c:v>
                </c:pt>
                <c:pt idx="48">
                  <c:v>1.267319E6</c:v>
                </c:pt>
                <c:pt idx="49">
                  <c:v>1.365686E6</c:v>
                </c:pt>
                <c:pt idx="50">
                  <c:v>1.450112E6</c:v>
                </c:pt>
                <c:pt idx="51">
                  <c:v>1.555496E6</c:v>
                </c:pt>
                <c:pt idx="52">
                  <c:v>1.64875E6</c:v>
                </c:pt>
                <c:pt idx="53">
                  <c:v>1.752434E6</c:v>
                </c:pt>
                <c:pt idx="54">
                  <c:v>1.851387E6</c:v>
                </c:pt>
                <c:pt idx="55">
                  <c:v>2.006239E6</c:v>
                </c:pt>
                <c:pt idx="56">
                  <c:v>2.269693E6</c:v>
                </c:pt>
                <c:pt idx="57">
                  <c:v>2.495969E6</c:v>
                </c:pt>
                <c:pt idx="58">
                  <c:v>2.735455E6</c:v>
                </c:pt>
                <c:pt idx="59">
                  <c:v>2.967456E6</c:v>
                </c:pt>
                <c:pt idx="60">
                  <c:v>3.08335E6</c:v>
                </c:pt>
                <c:pt idx="61">
                  <c:v>3.230108E6</c:v>
                </c:pt>
                <c:pt idx="62">
                  <c:v>3.417389E6</c:v>
                </c:pt>
                <c:pt idx="63">
                  <c:v>3.571416E6</c:v>
                </c:pt>
                <c:pt idx="64">
                  <c:v>3.705532E6</c:v>
                </c:pt>
                <c:pt idx="65">
                  <c:v>3.864182E6</c:v>
                </c:pt>
                <c:pt idx="66">
                  <c:v>4.0056E6</c:v>
                </c:pt>
                <c:pt idx="67">
                  <c:v>4.170877E6</c:v>
                </c:pt>
                <c:pt idx="68">
                  <c:v>4.322617E6</c:v>
                </c:pt>
                <c:pt idx="69">
                  <c:v>4.457195E6</c:v>
                </c:pt>
                <c:pt idx="70">
                  <c:v>4.67147E6</c:v>
                </c:pt>
                <c:pt idx="71">
                  <c:v>4.844873E6</c:v>
                </c:pt>
                <c:pt idx="72">
                  <c:v>4.996453E6</c:v>
                </c:pt>
                <c:pt idx="73">
                  <c:v>5.17681E6</c:v>
                </c:pt>
                <c:pt idx="74">
                  <c:v>5.361019E6</c:v>
                </c:pt>
                <c:pt idx="75">
                  <c:v>5.568746E6</c:v>
                </c:pt>
                <c:pt idx="76">
                  <c:v>5.770635E6</c:v>
                </c:pt>
                <c:pt idx="77">
                  <c:v>5.959589E6</c:v>
                </c:pt>
                <c:pt idx="78">
                  <c:v>6.162666E6</c:v>
                </c:pt>
                <c:pt idx="79">
                  <c:v>6.361609E6</c:v>
                </c:pt>
                <c:pt idx="80">
                  <c:v>6.541341E6</c:v>
                </c:pt>
                <c:pt idx="81">
                  <c:v>6.73092E6</c:v>
                </c:pt>
                <c:pt idx="82">
                  <c:v>7.037321E6</c:v>
                </c:pt>
                <c:pt idx="83">
                  <c:v>7.228444E6</c:v>
                </c:pt>
                <c:pt idx="84">
                  <c:v>7.491862E6</c:v>
                </c:pt>
                <c:pt idx="85">
                  <c:v>7.773288E6</c:v>
                </c:pt>
                <c:pt idx="86">
                  <c:v>8.061771E6</c:v>
                </c:pt>
                <c:pt idx="87">
                  <c:v>8.390016E6</c:v>
                </c:pt>
                <c:pt idx="88">
                  <c:v>8.687938E6</c:v>
                </c:pt>
                <c:pt idx="89">
                  <c:v>8.970863E6</c:v>
                </c:pt>
                <c:pt idx="90">
                  <c:v>9.255169E6</c:v>
                </c:pt>
                <c:pt idx="91">
                  <c:v>9.437419E6</c:v>
                </c:pt>
                <c:pt idx="92">
                  <c:v>9.772579E6</c:v>
                </c:pt>
                <c:pt idx="93">
                  <c:v>1.0122596E7</c:v>
                </c:pt>
                <c:pt idx="94">
                  <c:v>1.0472656E7</c:v>
                </c:pt>
                <c:pt idx="95">
                  <c:v>1.0745433E7</c:v>
                </c:pt>
                <c:pt idx="96">
                  <c:v>1.103102E7</c:v>
                </c:pt>
                <c:pt idx="97">
                  <c:v>1.1348834E7</c:v>
                </c:pt>
                <c:pt idx="98">
                  <c:v>1.1678746E7</c:v>
                </c:pt>
                <c:pt idx="99">
                  <c:v>1.2054164E7</c:v>
                </c:pt>
                <c:pt idx="100">
                  <c:v>1.2405264E7</c:v>
                </c:pt>
                <c:pt idx="101">
                  <c:v>1.2974913E7</c:v>
                </c:pt>
                <c:pt idx="102">
                  <c:v>1.3297737E7</c:v>
                </c:pt>
                <c:pt idx="103">
                  <c:v>1.3612237E7</c:v>
                </c:pt>
                <c:pt idx="104">
                  <c:v>1.3967715E7</c:v>
                </c:pt>
                <c:pt idx="105">
                  <c:v>1.4355507E7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898081552"/>
        <c:axId val="-1900579104"/>
      </c:lineChart>
      <c:dateAx>
        <c:axId val="-1898081552"/>
        <c:scaling>
          <c:orientation val="minMax"/>
        </c:scaling>
        <c:delete val="0"/>
        <c:axPos val="b"/>
        <c:numFmt formatCode="yyyy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00579104"/>
        <c:crosses val="autoZero"/>
        <c:auto val="0"/>
        <c:lblOffset val="100"/>
        <c:baseTimeUnit val="months"/>
        <c:majorUnit val="12.0"/>
        <c:majorTimeUnit val="months"/>
      </c:dateAx>
      <c:valAx>
        <c:axId val="-1900579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98081552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0.0413145539906103"/>
                <c:y val="0.201257918587889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imSun" charset="-122"/>
                      <a:ea typeface="SimSun" charset="-122"/>
                      <a:cs typeface="SimSun" charset="-122"/>
                    </a:defRPr>
                  </a:pPr>
                  <a:r>
                    <a:rPr lang="en-US" altLang="zh-CN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GitHub</a:t>
                  </a:r>
                  <a:r>
                    <a:rPr lang="zh-CN" altLang="en-US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平台用户数（百万）</a:t>
                  </a:r>
                  <a:endParaRPr lang="zh-CN" altLang="en-US" sz="600" b="1" dirty="0">
                    <a:latin typeface="SimSun" charset="-122"/>
                    <a:ea typeface="SimSun" charset="-122"/>
                    <a:cs typeface="SimSun" charset="-122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imSun" charset="-122"/>
                    <a:ea typeface="SimSun" charset="-122"/>
                    <a:cs typeface="SimSun" charset="-122"/>
                  </a:defRPr>
                </a:pPr>
                <a:endParaRPr lang="zh-CN"/>
              </a:p>
            </c:txPr>
          </c:dispUnitsLbl>
        </c:dispUnits>
      </c:valAx>
      <c:spPr>
        <a:noFill/>
        <a:ln w="127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E0F4E-2652-BD46-A352-47EF15121C1B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441450" y="1143000"/>
            <a:ext cx="9740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B7C92-28CB-7C47-916D-A58F2A81A2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3438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441450" y="1143000"/>
            <a:ext cx="97409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B7C92-28CB-7C47-916D-A58F2A81A28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09013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23953"/>
            <a:ext cx="3239691" cy="476415"/>
          </a:xfrm>
        </p:spPr>
        <p:txBody>
          <a:bodyPr anchor="b"/>
          <a:lstStyle>
            <a:lvl1pPr algn="ctr">
              <a:defRPr sz="11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718740"/>
            <a:ext cx="3239691" cy="330386"/>
          </a:xfrm>
        </p:spPr>
        <p:txBody>
          <a:bodyPr/>
          <a:lstStyle>
            <a:lvl1pPr marL="0" indent="0" algn="ctr">
              <a:buNone/>
              <a:defRPr sz="479"/>
            </a:lvl1pPr>
            <a:lvl2pPr marL="91211" indent="0" algn="ctr">
              <a:buNone/>
              <a:defRPr sz="399"/>
            </a:lvl2pPr>
            <a:lvl3pPr marL="182423" indent="0" algn="ctr">
              <a:buNone/>
              <a:defRPr sz="359"/>
            </a:lvl3pPr>
            <a:lvl4pPr marL="273634" indent="0" algn="ctr">
              <a:buNone/>
              <a:defRPr sz="319"/>
            </a:lvl4pPr>
            <a:lvl5pPr marL="364846" indent="0" algn="ctr">
              <a:buNone/>
              <a:defRPr sz="319"/>
            </a:lvl5pPr>
            <a:lvl6pPr marL="456057" indent="0" algn="ctr">
              <a:buNone/>
              <a:defRPr sz="319"/>
            </a:lvl6pPr>
            <a:lvl7pPr marL="547268" indent="0" algn="ctr">
              <a:buNone/>
              <a:defRPr sz="319"/>
            </a:lvl7pPr>
            <a:lvl8pPr marL="638480" indent="0" algn="ctr">
              <a:buNone/>
              <a:defRPr sz="319"/>
            </a:lvl8pPr>
            <a:lvl9pPr marL="729691" indent="0" algn="ctr">
              <a:buNone/>
              <a:defRPr sz="31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72856"/>
            <a:ext cx="931411" cy="115967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72856"/>
            <a:ext cx="2740239" cy="115967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23953"/>
            <a:ext cx="3239691" cy="476415"/>
          </a:xfrm>
        </p:spPr>
        <p:txBody>
          <a:bodyPr anchor="b"/>
          <a:lstStyle>
            <a:lvl1pPr algn="ctr">
              <a:defRPr sz="11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718740"/>
            <a:ext cx="3239691" cy="330386"/>
          </a:xfrm>
        </p:spPr>
        <p:txBody>
          <a:bodyPr/>
          <a:lstStyle>
            <a:lvl1pPr marL="0" indent="0" algn="ctr">
              <a:buNone/>
              <a:defRPr sz="479"/>
            </a:lvl1pPr>
            <a:lvl2pPr marL="91211" indent="0" algn="ctr">
              <a:buNone/>
              <a:defRPr sz="399"/>
            </a:lvl2pPr>
            <a:lvl3pPr marL="182423" indent="0" algn="ctr">
              <a:buNone/>
              <a:defRPr sz="359"/>
            </a:lvl3pPr>
            <a:lvl4pPr marL="273634" indent="0" algn="ctr">
              <a:buNone/>
              <a:defRPr sz="319"/>
            </a:lvl4pPr>
            <a:lvl5pPr marL="364846" indent="0" algn="ctr">
              <a:buNone/>
              <a:defRPr sz="319"/>
            </a:lvl5pPr>
            <a:lvl6pPr marL="456057" indent="0" algn="ctr">
              <a:buNone/>
              <a:defRPr sz="319"/>
            </a:lvl6pPr>
            <a:lvl7pPr marL="547268" indent="0" algn="ctr">
              <a:buNone/>
              <a:defRPr sz="319"/>
            </a:lvl7pPr>
            <a:lvl8pPr marL="638480" indent="0" algn="ctr">
              <a:buNone/>
              <a:defRPr sz="319"/>
            </a:lvl8pPr>
            <a:lvl9pPr marL="729691" indent="0" algn="ctr">
              <a:buNone/>
              <a:defRPr sz="31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341156"/>
            <a:ext cx="3725645" cy="569227"/>
          </a:xfrm>
        </p:spPr>
        <p:txBody>
          <a:bodyPr anchor="b"/>
          <a:lstStyle>
            <a:lvl1pPr>
              <a:defRPr sz="11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915768"/>
            <a:ext cx="3725645" cy="299343"/>
          </a:xfrm>
        </p:spPr>
        <p:txBody>
          <a:bodyPr/>
          <a:lstStyle>
            <a:lvl1pPr marL="0" indent="0">
              <a:buNone/>
              <a:defRPr sz="479">
                <a:solidFill>
                  <a:schemeClr val="tx1">
                    <a:tint val="75000"/>
                  </a:schemeClr>
                </a:solidFill>
              </a:defRPr>
            </a:lvl1pPr>
            <a:lvl2pPr marL="91211" indent="0">
              <a:buNone/>
              <a:defRPr sz="399">
                <a:solidFill>
                  <a:schemeClr val="tx1">
                    <a:tint val="75000"/>
                  </a:schemeClr>
                </a:solidFill>
              </a:defRPr>
            </a:lvl2pPr>
            <a:lvl3pPr marL="182423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3pPr>
            <a:lvl4pPr marL="273634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4pPr>
            <a:lvl5pPr marL="364846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5pPr>
            <a:lvl6pPr marL="456057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6pPr>
            <a:lvl7pPr marL="547268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7pPr>
            <a:lvl8pPr marL="638480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8pPr>
            <a:lvl9pPr marL="729691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364280"/>
            <a:ext cx="1835825" cy="868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364280"/>
            <a:ext cx="1835825" cy="868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72856"/>
            <a:ext cx="3725645" cy="2644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335454"/>
            <a:ext cx="1827388" cy="164401"/>
          </a:xfrm>
        </p:spPr>
        <p:txBody>
          <a:bodyPr anchor="b"/>
          <a:lstStyle>
            <a:lvl1pPr marL="0" indent="0">
              <a:buNone/>
              <a:defRPr sz="479" b="1"/>
            </a:lvl1pPr>
            <a:lvl2pPr marL="91211" indent="0">
              <a:buNone/>
              <a:defRPr sz="399" b="1"/>
            </a:lvl2pPr>
            <a:lvl3pPr marL="182423" indent="0">
              <a:buNone/>
              <a:defRPr sz="359" b="1"/>
            </a:lvl3pPr>
            <a:lvl4pPr marL="273634" indent="0">
              <a:buNone/>
              <a:defRPr sz="319" b="1"/>
            </a:lvl4pPr>
            <a:lvl5pPr marL="364846" indent="0">
              <a:buNone/>
              <a:defRPr sz="319" b="1"/>
            </a:lvl5pPr>
            <a:lvl6pPr marL="456057" indent="0">
              <a:buNone/>
              <a:defRPr sz="319" b="1"/>
            </a:lvl6pPr>
            <a:lvl7pPr marL="547268" indent="0">
              <a:buNone/>
              <a:defRPr sz="319" b="1"/>
            </a:lvl7pPr>
            <a:lvl8pPr marL="638480" indent="0">
              <a:buNone/>
              <a:defRPr sz="319" b="1"/>
            </a:lvl8pPr>
            <a:lvl9pPr marL="729691" indent="0">
              <a:buNone/>
              <a:defRPr sz="31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499855"/>
            <a:ext cx="1827388" cy="7352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335454"/>
            <a:ext cx="1836388" cy="164401"/>
          </a:xfrm>
        </p:spPr>
        <p:txBody>
          <a:bodyPr anchor="b"/>
          <a:lstStyle>
            <a:lvl1pPr marL="0" indent="0">
              <a:buNone/>
              <a:defRPr sz="479" b="1"/>
            </a:lvl1pPr>
            <a:lvl2pPr marL="91211" indent="0">
              <a:buNone/>
              <a:defRPr sz="399" b="1"/>
            </a:lvl2pPr>
            <a:lvl3pPr marL="182423" indent="0">
              <a:buNone/>
              <a:defRPr sz="359" b="1"/>
            </a:lvl3pPr>
            <a:lvl4pPr marL="273634" indent="0">
              <a:buNone/>
              <a:defRPr sz="319" b="1"/>
            </a:lvl4pPr>
            <a:lvl5pPr marL="364846" indent="0">
              <a:buNone/>
              <a:defRPr sz="319" b="1"/>
            </a:lvl5pPr>
            <a:lvl6pPr marL="456057" indent="0">
              <a:buNone/>
              <a:defRPr sz="319" b="1"/>
            </a:lvl6pPr>
            <a:lvl7pPr marL="547268" indent="0">
              <a:buNone/>
              <a:defRPr sz="319" b="1"/>
            </a:lvl7pPr>
            <a:lvl8pPr marL="638480" indent="0">
              <a:buNone/>
              <a:defRPr sz="319" b="1"/>
            </a:lvl8pPr>
            <a:lvl9pPr marL="729691" indent="0">
              <a:buNone/>
              <a:defRPr sz="31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499855"/>
            <a:ext cx="1836388" cy="7352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1228"/>
            <a:ext cx="1393179" cy="319299"/>
          </a:xfrm>
        </p:spPr>
        <p:txBody>
          <a:bodyPr anchor="b"/>
          <a:lstStyle>
            <a:lvl1pPr>
              <a:defRPr sz="63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197028"/>
            <a:ext cx="2186791" cy="972469"/>
          </a:xfrm>
        </p:spPr>
        <p:txBody>
          <a:bodyPr/>
          <a:lstStyle>
            <a:lvl1pPr>
              <a:defRPr sz="638"/>
            </a:lvl1pPr>
            <a:lvl2pPr>
              <a:defRPr sz="559"/>
            </a:lvl2pPr>
            <a:lvl3pPr>
              <a:defRPr sz="479"/>
            </a:lvl3pPr>
            <a:lvl4pPr>
              <a:defRPr sz="399"/>
            </a:lvl4pPr>
            <a:lvl5pPr>
              <a:defRPr sz="399"/>
            </a:lvl5pPr>
            <a:lvl6pPr>
              <a:defRPr sz="399"/>
            </a:lvl6pPr>
            <a:lvl7pPr>
              <a:defRPr sz="399"/>
            </a:lvl7pPr>
            <a:lvl8pPr>
              <a:defRPr sz="399"/>
            </a:lvl8pPr>
            <a:lvl9pPr>
              <a:defRPr sz="3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10527"/>
            <a:ext cx="1393179" cy="760553"/>
          </a:xfrm>
        </p:spPr>
        <p:txBody>
          <a:bodyPr/>
          <a:lstStyle>
            <a:lvl1pPr marL="0" indent="0">
              <a:buNone/>
              <a:defRPr sz="319"/>
            </a:lvl1pPr>
            <a:lvl2pPr marL="91211" indent="0">
              <a:buNone/>
              <a:defRPr sz="279"/>
            </a:lvl2pPr>
            <a:lvl3pPr marL="182423" indent="0">
              <a:buNone/>
              <a:defRPr sz="239"/>
            </a:lvl3pPr>
            <a:lvl4pPr marL="273634" indent="0">
              <a:buNone/>
              <a:defRPr sz="200"/>
            </a:lvl4pPr>
            <a:lvl5pPr marL="364846" indent="0">
              <a:buNone/>
              <a:defRPr sz="200"/>
            </a:lvl5pPr>
            <a:lvl6pPr marL="456057" indent="0">
              <a:buNone/>
              <a:defRPr sz="200"/>
            </a:lvl6pPr>
            <a:lvl7pPr marL="547268" indent="0">
              <a:buNone/>
              <a:defRPr sz="200"/>
            </a:lvl7pPr>
            <a:lvl8pPr marL="638480" indent="0">
              <a:buNone/>
              <a:defRPr sz="200"/>
            </a:lvl8pPr>
            <a:lvl9pPr marL="729691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1228"/>
            <a:ext cx="1393179" cy="319299"/>
          </a:xfrm>
        </p:spPr>
        <p:txBody>
          <a:bodyPr anchor="b"/>
          <a:lstStyle>
            <a:lvl1pPr>
              <a:defRPr sz="63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197028"/>
            <a:ext cx="2186791" cy="972469"/>
          </a:xfrm>
        </p:spPr>
        <p:txBody>
          <a:bodyPr anchor="t"/>
          <a:lstStyle>
            <a:lvl1pPr marL="0" indent="0">
              <a:buNone/>
              <a:defRPr sz="638"/>
            </a:lvl1pPr>
            <a:lvl2pPr marL="91211" indent="0">
              <a:buNone/>
              <a:defRPr sz="559"/>
            </a:lvl2pPr>
            <a:lvl3pPr marL="182423" indent="0">
              <a:buNone/>
              <a:defRPr sz="479"/>
            </a:lvl3pPr>
            <a:lvl4pPr marL="273634" indent="0">
              <a:buNone/>
              <a:defRPr sz="399"/>
            </a:lvl4pPr>
            <a:lvl5pPr marL="364846" indent="0">
              <a:buNone/>
              <a:defRPr sz="399"/>
            </a:lvl5pPr>
            <a:lvl6pPr marL="456057" indent="0">
              <a:buNone/>
              <a:defRPr sz="399"/>
            </a:lvl6pPr>
            <a:lvl7pPr marL="547268" indent="0">
              <a:buNone/>
              <a:defRPr sz="399"/>
            </a:lvl7pPr>
            <a:lvl8pPr marL="638480" indent="0">
              <a:buNone/>
              <a:defRPr sz="399"/>
            </a:lvl8pPr>
            <a:lvl9pPr marL="729691" indent="0">
              <a:buNone/>
              <a:defRPr sz="399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10527"/>
            <a:ext cx="1393179" cy="760553"/>
          </a:xfrm>
        </p:spPr>
        <p:txBody>
          <a:bodyPr/>
          <a:lstStyle>
            <a:lvl1pPr marL="0" indent="0">
              <a:buNone/>
              <a:defRPr sz="319"/>
            </a:lvl1pPr>
            <a:lvl2pPr marL="91211" indent="0">
              <a:buNone/>
              <a:defRPr sz="279"/>
            </a:lvl2pPr>
            <a:lvl3pPr marL="182423" indent="0">
              <a:buNone/>
              <a:defRPr sz="239"/>
            </a:lvl3pPr>
            <a:lvl4pPr marL="273634" indent="0">
              <a:buNone/>
              <a:defRPr sz="200"/>
            </a:lvl4pPr>
            <a:lvl5pPr marL="364846" indent="0">
              <a:buNone/>
              <a:defRPr sz="200"/>
            </a:lvl5pPr>
            <a:lvl6pPr marL="456057" indent="0">
              <a:buNone/>
              <a:defRPr sz="200"/>
            </a:lvl6pPr>
            <a:lvl7pPr marL="547268" indent="0">
              <a:buNone/>
              <a:defRPr sz="200"/>
            </a:lvl7pPr>
            <a:lvl8pPr marL="638480" indent="0">
              <a:buNone/>
              <a:defRPr sz="200"/>
            </a:lvl8pPr>
            <a:lvl9pPr marL="729691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72856"/>
            <a:ext cx="931411" cy="115967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72856"/>
            <a:ext cx="2740239" cy="115967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341156"/>
            <a:ext cx="3725645" cy="569227"/>
          </a:xfrm>
        </p:spPr>
        <p:txBody>
          <a:bodyPr anchor="b"/>
          <a:lstStyle>
            <a:lvl1pPr>
              <a:defRPr sz="11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915768"/>
            <a:ext cx="3725645" cy="299343"/>
          </a:xfrm>
        </p:spPr>
        <p:txBody>
          <a:bodyPr/>
          <a:lstStyle>
            <a:lvl1pPr marL="0" indent="0">
              <a:buNone/>
              <a:defRPr sz="479">
                <a:solidFill>
                  <a:schemeClr val="tx1">
                    <a:tint val="75000"/>
                  </a:schemeClr>
                </a:solidFill>
              </a:defRPr>
            </a:lvl1pPr>
            <a:lvl2pPr marL="91211" indent="0">
              <a:buNone/>
              <a:defRPr sz="399">
                <a:solidFill>
                  <a:schemeClr val="tx1">
                    <a:tint val="75000"/>
                  </a:schemeClr>
                </a:solidFill>
              </a:defRPr>
            </a:lvl2pPr>
            <a:lvl3pPr marL="182423" indent="0">
              <a:buNone/>
              <a:defRPr sz="359">
                <a:solidFill>
                  <a:schemeClr val="tx1">
                    <a:tint val="75000"/>
                  </a:schemeClr>
                </a:solidFill>
              </a:defRPr>
            </a:lvl3pPr>
            <a:lvl4pPr marL="273634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4pPr>
            <a:lvl5pPr marL="364846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5pPr>
            <a:lvl6pPr marL="456057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6pPr>
            <a:lvl7pPr marL="547268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7pPr>
            <a:lvl8pPr marL="638480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8pPr>
            <a:lvl9pPr marL="729691" indent="0">
              <a:buNone/>
              <a:defRPr sz="3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364280"/>
            <a:ext cx="1835825" cy="868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364280"/>
            <a:ext cx="1835825" cy="86825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72856"/>
            <a:ext cx="3725645" cy="2644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335454"/>
            <a:ext cx="1827388" cy="164401"/>
          </a:xfrm>
        </p:spPr>
        <p:txBody>
          <a:bodyPr anchor="b"/>
          <a:lstStyle>
            <a:lvl1pPr marL="0" indent="0">
              <a:buNone/>
              <a:defRPr sz="479" b="1"/>
            </a:lvl1pPr>
            <a:lvl2pPr marL="91211" indent="0">
              <a:buNone/>
              <a:defRPr sz="399" b="1"/>
            </a:lvl2pPr>
            <a:lvl3pPr marL="182423" indent="0">
              <a:buNone/>
              <a:defRPr sz="359" b="1"/>
            </a:lvl3pPr>
            <a:lvl4pPr marL="273634" indent="0">
              <a:buNone/>
              <a:defRPr sz="319" b="1"/>
            </a:lvl4pPr>
            <a:lvl5pPr marL="364846" indent="0">
              <a:buNone/>
              <a:defRPr sz="319" b="1"/>
            </a:lvl5pPr>
            <a:lvl6pPr marL="456057" indent="0">
              <a:buNone/>
              <a:defRPr sz="319" b="1"/>
            </a:lvl6pPr>
            <a:lvl7pPr marL="547268" indent="0">
              <a:buNone/>
              <a:defRPr sz="319" b="1"/>
            </a:lvl7pPr>
            <a:lvl8pPr marL="638480" indent="0">
              <a:buNone/>
              <a:defRPr sz="319" b="1"/>
            </a:lvl8pPr>
            <a:lvl9pPr marL="729691" indent="0">
              <a:buNone/>
              <a:defRPr sz="31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499855"/>
            <a:ext cx="1827388" cy="7352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335454"/>
            <a:ext cx="1836388" cy="164401"/>
          </a:xfrm>
        </p:spPr>
        <p:txBody>
          <a:bodyPr anchor="b"/>
          <a:lstStyle>
            <a:lvl1pPr marL="0" indent="0">
              <a:buNone/>
              <a:defRPr sz="479" b="1"/>
            </a:lvl1pPr>
            <a:lvl2pPr marL="91211" indent="0">
              <a:buNone/>
              <a:defRPr sz="399" b="1"/>
            </a:lvl2pPr>
            <a:lvl3pPr marL="182423" indent="0">
              <a:buNone/>
              <a:defRPr sz="359" b="1"/>
            </a:lvl3pPr>
            <a:lvl4pPr marL="273634" indent="0">
              <a:buNone/>
              <a:defRPr sz="319" b="1"/>
            </a:lvl4pPr>
            <a:lvl5pPr marL="364846" indent="0">
              <a:buNone/>
              <a:defRPr sz="319" b="1"/>
            </a:lvl5pPr>
            <a:lvl6pPr marL="456057" indent="0">
              <a:buNone/>
              <a:defRPr sz="319" b="1"/>
            </a:lvl6pPr>
            <a:lvl7pPr marL="547268" indent="0">
              <a:buNone/>
              <a:defRPr sz="319" b="1"/>
            </a:lvl7pPr>
            <a:lvl8pPr marL="638480" indent="0">
              <a:buNone/>
              <a:defRPr sz="319" b="1"/>
            </a:lvl8pPr>
            <a:lvl9pPr marL="729691" indent="0">
              <a:buNone/>
              <a:defRPr sz="31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499855"/>
            <a:ext cx="1836388" cy="7352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1228"/>
            <a:ext cx="1393179" cy="319299"/>
          </a:xfrm>
        </p:spPr>
        <p:txBody>
          <a:bodyPr anchor="b"/>
          <a:lstStyle>
            <a:lvl1pPr>
              <a:defRPr sz="63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197028"/>
            <a:ext cx="2186791" cy="972469"/>
          </a:xfrm>
        </p:spPr>
        <p:txBody>
          <a:bodyPr/>
          <a:lstStyle>
            <a:lvl1pPr>
              <a:defRPr sz="638"/>
            </a:lvl1pPr>
            <a:lvl2pPr>
              <a:defRPr sz="559"/>
            </a:lvl2pPr>
            <a:lvl3pPr>
              <a:defRPr sz="479"/>
            </a:lvl3pPr>
            <a:lvl4pPr>
              <a:defRPr sz="399"/>
            </a:lvl4pPr>
            <a:lvl5pPr>
              <a:defRPr sz="399"/>
            </a:lvl5pPr>
            <a:lvl6pPr>
              <a:defRPr sz="399"/>
            </a:lvl6pPr>
            <a:lvl7pPr>
              <a:defRPr sz="399"/>
            </a:lvl7pPr>
            <a:lvl8pPr>
              <a:defRPr sz="399"/>
            </a:lvl8pPr>
            <a:lvl9pPr>
              <a:defRPr sz="3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10527"/>
            <a:ext cx="1393179" cy="760553"/>
          </a:xfrm>
        </p:spPr>
        <p:txBody>
          <a:bodyPr/>
          <a:lstStyle>
            <a:lvl1pPr marL="0" indent="0">
              <a:buNone/>
              <a:defRPr sz="319"/>
            </a:lvl1pPr>
            <a:lvl2pPr marL="91211" indent="0">
              <a:buNone/>
              <a:defRPr sz="279"/>
            </a:lvl2pPr>
            <a:lvl3pPr marL="182423" indent="0">
              <a:buNone/>
              <a:defRPr sz="239"/>
            </a:lvl3pPr>
            <a:lvl4pPr marL="273634" indent="0">
              <a:buNone/>
              <a:defRPr sz="200"/>
            </a:lvl4pPr>
            <a:lvl5pPr marL="364846" indent="0">
              <a:buNone/>
              <a:defRPr sz="200"/>
            </a:lvl5pPr>
            <a:lvl6pPr marL="456057" indent="0">
              <a:buNone/>
              <a:defRPr sz="200"/>
            </a:lvl6pPr>
            <a:lvl7pPr marL="547268" indent="0">
              <a:buNone/>
              <a:defRPr sz="200"/>
            </a:lvl7pPr>
            <a:lvl8pPr marL="638480" indent="0">
              <a:buNone/>
              <a:defRPr sz="200"/>
            </a:lvl8pPr>
            <a:lvl9pPr marL="729691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1228"/>
            <a:ext cx="1393179" cy="319299"/>
          </a:xfrm>
        </p:spPr>
        <p:txBody>
          <a:bodyPr anchor="b"/>
          <a:lstStyle>
            <a:lvl1pPr>
              <a:defRPr sz="63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197028"/>
            <a:ext cx="2186791" cy="972469"/>
          </a:xfrm>
        </p:spPr>
        <p:txBody>
          <a:bodyPr anchor="t"/>
          <a:lstStyle>
            <a:lvl1pPr marL="0" indent="0">
              <a:buNone/>
              <a:defRPr sz="638"/>
            </a:lvl1pPr>
            <a:lvl2pPr marL="91211" indent="0">
              <a:buNone/>
              <a:defRPr sz="559"/>
            </a:lvl2pPr>
            <a:lvl3pPr marL="182423" indent="0">
              <a:buNone/>
              <a:defRPr sz="479"/>
            </a:lvl3pPr>
            <a:lvl4pPr marL="273634" indent="0">
              <a:buNone/>
              <a:defRPr sz="399"/>
            </a:lvl4pPr>
            <a:lvl5pPr marL="364846" indent="0">
              <a:buNone/>
              <a:defRPr sz="399"/>
            </a:lvl5pPr>
            <a:lvl6pPr marL="456057" indent="0">
              <a:buNone/>
              <a:defRPr sz="399"/>
            </a:lvl6pPr>
            <a:lvl7pPr marL="547268" indent="0">
              <a:buNone/>
              <a:defRPr sz="399"/>
            </a:lvl7pPr>
            <a:lvl8pPr marL="638480" indent="0">
              <a:buNone/>
              <a:defRPr sz="399"/>
            </a:lvl8pPr>
            <a:lvl9pPr marL="729691" indent="0">
              <a:buNone/>
              <a:defRPr sz="399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10527"/>
            <a:ext cx="1393179" cy="760553"/>
          </a:xfrm>
        </p:spPr>
        <p:txBody>
          <a:bodyPr/>
          <a:lstStyle>
            <a:lvl1pPr marL="0" indent="0">
              <a:buNone/>
              <a:defRPr sz="319"/>
            </a:lvl1pPr>
            <a:lvl2pPr marL="91211" indent="0">
              <a:buNone/>
              <a:defRPr sz="279"/>
            </a:lvl2pPr>
            <a:lvl3pPr marL="182423" indent="0">
              <a:buNone/>
              <a:defRPr sz="239"/>
            </a:lvl3pPr>
            <a:lvl4pPr marL="273634" indent="0">
              <a:buNone/>
              <a:defRPr sz="200"/>
            </a:lvl4pPr>
            <a:lvl5pPr marL="364846" indent="0">
              <a:buNone/>
              <a:defRPr sz="200"/>
            </a:lvl5pPr>
            <a:lvl6pPr marL="456057" indent="0">
              <a:buNone/>
              <a:defRPr sz="200"/>
            </a:lvl6pPr>
            <a:lvl7pPr marL="547268" indent="0">
              <a:buNone/>
              <a:defRPr sz="200"/>
            </a:lvl7pPr>
            <a:lvl8pPr marL="638480" indent="0">
              <a:buNone/>
              <a:defRPr sz="200"/>
            </a:lvl8pPr>
            <a:lvl9pPr marL="729691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72856"/>
            <a:ext cx="3725645" cy="264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364280"/>
            <a:ext cx="3725645" cy="868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268327"/>
            <a:ext cx="971907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93D3D-00A2-3443-B0E2-7B40690EC032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268327"/>
            <a:ext cx="1457861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268327"/>
            <a:ext cx="971907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8060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182423" rtl="0" eaLnBrk="1" latinLnBrk="0" hangingPunct="1">
        <a:lnSpc>
          <a:spcPct val="90000"/>
        </a:lnSpc>
        <a:spcBef>
          <a:spcPct val="0"/>
        </a:spcBef>
        <a:buNone/>
        <a:defRPr sz="8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6" indent="-45606" algn="l" defTabSz="182423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559" kern="1200">
          <a:solidFill>
            <a:schemeClr val="tx1"/>
          </a:solidFill>
          <a:latin typeface="+mn-lt"/>
          <a:ea typeface="+mn-ea"/>
          <a:cs typeface="+mn-cs"/>
        </a:defRPr>
      </a:lvl1pPr>
      <a:lvl2pPr marL="136817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479" kern="1200">
          <a:solidFill>
            <a:schemeClr val="tx1"/>
          </a:solidFill>
          <a:latin typeface="+mn-lt"/>
          <a:ea typeface="+mn-ea"/>
          <a:cs typeface="+mn-cs"/>
        </a:defRPr>
      </a:lvl2pPr>
      <a:lvl3pPr marL="228029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99" kern="1200">
          <a:solidFill>
            <a:schemeClr val="tx1"/>
          </a:solidFill>
          <a:latin typeface="+mn-lt"/>
          <a:ea typeface="+mn-ea"/>
          <a:cs typeface="+mn-cs"/>
        </a:defRPr>
      </a:lvl3pPr>
      <a:lvl4pPr marL="319240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4pPr>
      <a:lvl5pPr marL="410451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5pPr>
      <a:lvl6pPr marL="501663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6pPr>
      <a:lvl7pPr marL="592874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7pPr>
      <a:lvl8pPr marL="684086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8pPr>
      <a:lvl9pPr marL="775297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1pPr>
      <a:lvl2pPr marL="91211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2pPr>
      <a:lvl3pPr marL="182423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3pPr>
      <a:lvl4pPr marL="273634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4pPr>
      <a:lvl5pPr marL="364846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5pPr>
      <a:lvl6pPr marL="456057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6pPr>
      <a:lvl7pPr marL="547268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7pPr>
      <a:lvl8pPr marL="638480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8pPr>
      <a:lvl9pPr marL="729691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72856"/>
            <a:ext cx="3725645" cy="2644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364280"/>
            <a:ext cx="3725645" cy="8682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268327"/>
            <a:ext cx="971907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10/27/17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268327"/>
            <a:ext cx="1457861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268327"/>
            <a:ext cx="971907" cy="728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600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182423" rtl="0" eaLnBrk="1" latinLnBrk="0" hangingPunct="1">
        <a:lnSpc>
          <a:spcPct val="90000"/>
        </a:lnSpc>
        <a:spcBef>
          <a:spcPct val="0"/>
        </a:spcBef>
        <a:buNone/>
        <a:defRPr sz="8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6" indent="-45606" algn="l" defTabSz="182423" rtl="0" eaLnBrk="1" latinLnBrk="0" hangingPunct="1">
        <a:lnSpc>
          <a:spcPct val="90000"/>
        </a:lnSpc>
        <a:spcBef>
          <a:spcPts val="200"/>
        </a:spcBef>
        <a:buFont typeface="Arial" panose="020B0604020202020204" pitchFamily="34" charset="0"/>
        <a:buChar char="•"/>
        <a:defRPr sz="559" kern="1200">
          <a:solidFill>
            <a:schemeClr val="tx1"/>
          </a:solidFill>
          <a:latin typeface="+mn-lt"/>
          <a:ea typeface="+mn-ea"/>
          <a:cs typeface="+mn-cs"/>
        </a:defRPr>
      </a:lvl1pPr>
      <a:lvl2pPr marL="136817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479" kern="1200">
          <a:solidFill>
            <a:schemeClr val="tx1"/>
          </a:solidFill>
          <a:latin typeface="+mn-lt"/>
          <a:ea typeface="+mn-ea"/>
          <a:cs typeface="+mn-cs"/>
        </a:defRPr>
      </a:lvl2pPr>
      <a:lvl3pPr marL="228029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99" kern="1200">
          <a:solidFill>
            <a:schemeClr val="tx1"/>
          </a:solidFill>
          <a:latin typeface="+mn-lt"/>
          <a:ea typeface="+mn-ea"/>
          <a:cs typeface="+mn-cs"/>
        </a:defRPr>
      </a:lvl3pPr>
      <a:lvl4pPr marL="319240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4pPr>
      <a:lvl5pPr marL="410451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5pPr>
      <a:lvl6pPr marL="501663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6pPr>
      <a:lvl7pPr marL="592874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7pPr>
      <a:lvl8pPr marL="684086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8pPr>
      <a:lvl9pPr marL="775297" indent="-45606" algn="l" defTabSz="182423" rtl="0" eaLnBrk="1" latinLnBrk="0" hangingPunct="1">
        <a:lnSpc>
          <a:spcPct val="90000"/>
        </a:lnSpc>
        <a:spcBef>
          <a:spcPts val="100"/>
        </a:spcBef>
        <a:buFont typeface="Arial" panose="020B0604020202020204" pitchFamily="34" charset="0"/>
        <a:buChar char="•"/>
        <a:defRPr sz="3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1pPr>
      <a:lvl2pPr marL="91211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2pPr>
      <a:lvl3pPr marL="182423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3pPr>
      <a:lvl4pPr marL="273634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4pPr>
      <a:lvl5pPr marL="364846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5pPr>
      <a:lvl6pPr marL="456057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6pPr>
      <a:lvl7pPr marL="547268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7pPr>
      <a:lvl8pPr marL="638480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8pPr>
      <a:lvl9pPr marL="729691" algn="l" defTabSz="182423" rtl="0" eaLnBrk="1" latinLnBrk="0" hangingPunct="1">
        <a:defRPr sz="3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罐形 4"/>
          <p:cNvSpPr/>
          <p:nvPr/>
        </p:nvSpPr>
        <p:spPr>
          <a:xfrm>
            <a:off x="1038706" y="74607"/>
            <a:ext cx="539244" cy="333446"/>
          </a:xfrm>
          <a:prstGeom prst="can">
            <a:avLst>
              <a:gd name="adj" fmla="val 30689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场景同现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软件关联库</a:t>
            </a:r>
          </a:p>
        </p:txBody>
      </p:sp>
      <p:sp>
        <p:nvSpPr>
          <p:cNvPr id="6" name="平行四边形 5"/>
          <p:cNvSpPr/>
          <p:nvPr/>
        </p:nvSpPr>
        <p:spPr>
          <a:xfrm>
            <a:off x="376238" y="595061"/>
            <a:ext cx="494568" cy="208590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>
                <a:solidFill>
                  <a:schemeClr val="tx1"/>
                </a:solidFill>
              </a:rPr>
              <a:t>给定项目</a:t>
            </a:r>
            <a:endParaRPr kumimoji="1" lang="zh-CN" altLang="en-US" sz="600" dirty="0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51413" y="550605"/>
            <a:ext cx="516223" cy="29750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搜索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关联项目</a:t>
            </a:r>
          </a:p>
        </p:txBody>
      </p:sp>
      <p:sp>
        <p:nvSpPr>
          <p:cNvPr id="12" name="平行四边形 11"/>
          <p:cNvSpPr/>
          <p:nvPr/>
        </p:nvSpPr>
        <p:spPr>
          <a:xfrm>
            <a:off x="1795465" y="595297"/>
            <a:ext cx="614363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关联项目列表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616560" y="550605"/>
            <a:ext cx="443415" cy="297500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推荐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审查者</a:t>
            </a:r>
          </a:p>
        </p:txBody>
      </p:sp>
      <p:sp>
        <p:nvSpPr>
          <p:cNvPr id="18" name="平行四边形 17"/>
          <p:cNvSpPr/>
          <p:nvPr/>
        </p:nvSpPr>
        <p:spPr>
          <a:xfrm>
            <a:off x="3247548" y="595297"/>
            <a:ext cx="619604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审查者列表</a:t>
            </a:r>
          </a:p>
        </p:txBody>
      </p:sp>
      <p:sp>
        <p:nvSpPr>
          <p:cNvPr id="24" name="罐形 23"/>
          <p:cNvSpPr/>
          <p:nvPr/>
        </p:nvSpPr>
        <p:spPr>
          <a:xfrm>
            <a:off x="1038706" y="977035"/>
            <a:ext cx="539244" cy="333446"/>
          </a:xfrm>
          <a:prstGeom prst="can">
            <a:avLst>
              <a:gd name="adj" fmla="val 30689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技术依赖</a:t>
            </a:r>
            <a:endParaRPr kumimoji="1" lang="en-US" altLang="zh-CN" sz="600" dirty="0">
              <a:solidFill>
                <a:schemeClr val="tx1"/>
              </a:solidFill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软件关联库</a:t>
            </a:r>
          </a:p>
        </p:txBody>
      </p:sp>
      <p:cxnSp>
        <p:nvCxnSpPr>
          <p:cNvPr id="26" name="直线箭头连接符 25"/>
          <p:cNvCxnSpPr>
            <a:stCxn id="6" idx="2"/>
            <a:endCxn id="7" idx="1"/>
          </p:cNvCxnSpPr>
          <p:nvPr/>
        </p:nvCxnSpPr>
        <p:spPr>
          <a:xfrm flipV="1">
            <a:off x="844734" y="699357"/>
            <a:ext cx="206679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箭头连接符 27"/>
          <p:cNvCxnSpPr>
            <a:stCxn id="5" idx="3"/>
            <a:endCxn id="7" idx="0"/>
          </p:cNvCxnSpPr>
          <p:nvPr/>
        </p:nvCxnSpPr>
        <p:spPr>
          <a:xfrm>
            <a:off x="1308330" y="408053"/>
            <a:ext cx="1195" cy="142552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箭头连接符 29"/>
          <p:cNvCxnSpPr>
            <a:stCxn id="24" idx="1"/>
            <a:endCxn id="7" idx="2"/>
          </p:cNvCxnSpPr>
          <p:nvPr/>
        </p:nvCxnSpPr>
        <p:spPr>
          <a:xfrm flipV="1">
            <a:off x="1308330" y="848105"/>
            <a:ext cx="1195" cy="128930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箭头连接符 31"/>
          <p:cNvCxnSpPr>
            <a:stCxn id="7" idx="3"/>
            <a:endCxn id="12" idx="5"/>
          </p:cNvCxnSpPr>
          <p:nvPr/>
        </p:nvCxnSpPr>
        <p:spPr>
          <a:xfrm>
            <a:off x="1567636" y="699357"/>
            <a:ext cx="253843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箭头连接符 33"/>
          <p:cNvCxnSpPr>
            <a:stCxn id="12" idx="2"/>
            <a:endCxn id="14" idx="1"/>
          </p:cNvCxnSpPr>
          <p:nvPr/>
        </p:nvCxnSpPr>
        <p:spPr>
          <a:xfrm flipV="1">
            <a:off x="2383813" y="699357"/>
            <a:ext cx="232747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线箭头连接符 35"/>
          <p:cNvCxnSpPr>
            <a:stCxn id="14" idx="3"/>
            <a:endCxn id="18" idx="5"/>
          </p:cNvCxnSpPr>
          <p:nvPr/>
        </p:nvCxnSpPr>
        <p:spPr>
          <a:xfrm>
            <a:off x="3059973" y="699357"/>
            <a:ext cx="213590" cy="1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平行四边形 15"/>
          <p:cNvSpPr/>
          <p:nvPr/>
        </p:nvSpPr>
        <p:spPr>
          <a:xfrm>
            <a:off x="2535470" y="982997"/>
            <a:ext cx="605595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活跃贡献者</a:t>
            </a:r>
            <a:endParaRPr kumimoji="1" lang="zh-CN" altLang="en-US" sz="600" dirty="0">
              <a:solidFill>
                <a:schemeClr val="tx1"/>
              </a:solidFill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2535469" y="184925"/>
            <a:ext cx="605595" cy="208118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2005" rIns="0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核心贡献者</a:t>
            </a:r>
            <a:endParaRPr kumimoji="1" lang="zh-CN" altLang="en-US" sz="600" dirty="0">
              <a:solidFill>
                <a:schemeClr val="tx1"/>
              </a:solidFill>
            </a:endParaRPr>
          </a:p>
        </p:txBody>
      </p:sp>
      <p:cxnSp>
        <p:nvCxnSpPr>
          <p:cNvPr id="31" name="直线箭头连接符 30"/>
          <p:cNvCxnSpPr>
            <a:stCxn id="17" idx="4"/>
            <a:endCxn id="14" idx="0"/>
          </p:cNvCxnSpPr>
          <p:nvPr/>
        </p:nvCxnSpPr>
        <p:spPr>
          <a:xfrm>
            <a:off x="2838267" y="393043"/>
            <a:ext cx="1" cy="157562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线箭头连接符 34"/>
          <p:cNvCxnSpPr/>
          <p:nvPr/>
        </p:nvCxnSpPr>
        <p:spPr>
          <a:xfrm flipV="1">
            <a:off x="2838265" y="848105"/>
            <a:ext cx="0" cy="134892"/>
          </a:xfrm>
          <a:prstGeom prst="straightConnector1">
            <a:avLst/>
          </a:prstGeom>
          <a:noFill/>
          <a:ln w="12700">
            <a:solidFill>
              <a:schemeClr val="tx1"/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957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114075"/>
            <a:ext cx="4319588" cy="1096774"/>
            <a:chOff x="1200239" y="671542"/>
            <a:chExt cx="2288545" cy="550046"/>
          </a:xfrm>
        </p:grpSpPr>
        <p:sp>
          <p:nvSpPr>
            <p:cNvPr id="61" name="Rectangle 60"/>
            <p:cNvSpPr/>
            <p:nvPr/>
          </p:nvSpPr>
          <p:spPr>
            <a:xfrm>
              <a:off x="1200239" y="671542"/>
              <a:ext cx="2288545" cy="5500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185127"/>
              <a:endParaRPr lang="en-US" sz="600" dirty="0">
                <a:solidFill>
                  <a:prstClr val="white"/>
                </a:solidFill>
              </a:endParaRPr>
            </a:p>
          </p:txBody>
        </p:sp>
        <p:grpSp>
          <p:nvGrpSpPr>
            <p:cNvPr id="21" name="组 20"/>
            <p:cNvGrpSpPr/>
            <p:nvPr/>
          </p:nvGrpSpPr>
          <p:grpSpPr>
            <a:xfrm>
              <a:off x="1241359" y="713101"/>
              <a:ext cx="299908" cy="454663"/>
              <a:chOff x="1026316" y="4277983"/>
              <a:chExt cx="1799186" cy="2727577"/>
            </a:xfrm>
            <a:noFill/>
          </p:grpSpPr>
          <p:sp>
            <p:nvSpPr>
              <p:cNvPr id="36" name="Parallelogram 35"/>
              <p:cNvSpPr/>
              <p:nvPr/>
            </p:nvSpPr>
            <p:spPr>
              <a:xfrm>
                <a:off x="1026316" y="6180562"/>
                <a:ext cx="1799186" cy="824998"/>
              </a:xfrm>
              <a:prstGeom prst="parallelogram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Pull-requests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38" name="Parallelogram 37"/>
              <p:cNvSpPr/>
              <p:nvPr/>
            </p:nvSpPr>
            <p:spPr>
              <a:xfrm>
                <a:off x="1026316" y="4277983"/>
                <a:ext cx="1799186" cy="824998"/>
              </a:xfrm>
              <a:prstGeom prst="parallelogram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Sampled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Pull-requests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 flipV="1">
                <a:off x="1966523" y="5102981"/>
                <a:ext cx="10950" cy="1077582"/>
              </a:xfrm>
              <a:prstGeom prst="straightConnector1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" name="Straight Arrow Connector 77"/>
            <p:cNvCxnSpPr>
              <a:stCxn id="38" idx="2"/>
            </p:cNvCxnSpPr>
            <p:nvPr/>
          </p:nvCxnSpPr>
          <p:spPr>
            <a:xfrm>
              <a:off x="1524077" y="781861"/>
              <a:ext cx="206701" cy="248383"/>
            </a:xfrm>
            <a:prstGeom prst="straightConnector1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 21"/>
            <p:cNvGrpSpPr/>
            <p:nvPr/>
          </p:nvGrpSpPr>
          <p:grpSpPr>
            <a:xfrm>
              <a:off x="1698679" y="713102"/>
              <a:ext cx="323672" cy="454663"/>
              <a:chOff x="5510809" y="4277983"/>
              <a:chExt cx="1941749" cy="2727577"/>
            </a:xfrm>
            <a:noFill/>
          </p:grpSpPr>
          <p:sp>
            <p:nvSpPr>
              <p:cNvPr id="52" name="Rounded Rectangle 51"/>
              <p:cNvSpPr/>
              <p:nvPr/>
            </p:nvSpPr>
            <p:spPr>
              <a:xfrm>
                <a:off x="5703379" y="6180562"/>
                <a:ext cx="1556609" cy="824998"/>
              </a:xfrm>
              <a:prstGeom prst="roundRect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Manual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labeling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29" name="Parallelogram 37"/>
              <p:cNvSpPr/>
              <p:nvPr/>
            </p:nvSpPr>
            <p:spPr>
              <a:xfrm>
                <a:off x="5510809" y="4277983"/>
                <a:ext cx="1941749" cy="824998"/>
              </a:xfrm>
              <a:prstGeom prst="parallelogram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Labeled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Duplicate</a:t>
                </a:r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PRs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cxnSp>
            <p:nvCxnSpPr>
              <p:cNvPr id="41" name="Straight Arrow Connector 77"/>
              <p:cNvCxnSpPr/>
              <p:nvPr/>
            </p:nvCxnSpPr>
            <p:spPr>
              <a:xfrm flipV="1">
                <a:off x="6481683" y="5102982"/>
                <a:ext cx="0" cy="1077581"/>
              </a:xfrm>
              <a:prstGeom prst="straightConnector1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 22"/>
            <p:cNvGrpSpPr/>
            <p:nvPr/>
          </p:nvGrpSpPr>
          <p:grpSpPr>
            <a:xfrm>
              <a:off x="2179762" y="713102"/>
              <a:ext cx="319600" cy="454663"/>
              <a:chOff x="8359849" y="4277983"/>
              <a:chExt cx="1917321" cy="2727577"/>
            </a:xfrm>
            <a:noFill/>
          </p:grpSpPr>
          <p:sp>
            <p:nvSpPr>
              <p:cNvPr id="49" name="Rounded Rectangle 48"/>
              <p:cNvSpPr/>
              <p:nvPr/>
            </p:nvSpPr>
            <p:spPr>
              <a:xfrm>
                <a:off x="8540205" y="6180562"/>
                <a:ext cx="1556609" cy="824998"/>
              </a:xfrm>
              <a:prstGeom prst="roundRect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Extracting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rules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31" name="Parallelogram 37"/>
              <p:cNvSpPr/>
              <p:nvPr/>
            </p:nvSpPr>
            <p:spPr>
              <a:xfrm>
                <a:off x="8359849" y="4277983"/>
                <a:ext cx="1917321" cy="824998"/>
              </a:xfrm>
              <a:prstGeom prst="parallelogram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Identification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rules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cxnSp>
            <p:nvCxnSpPr>
              <p:cNvPr id="53" name="Straight Arrow Connector 77"/>
              <p:cNvCxnSpPr/>
              <p:nvPr/>
            </p:nvCxnSpPr>
            <p:spPr>
              <a:xfrm flipV="1">
                <a:off x="9318509" y="5102981"/>
                <a:ext cx="0" cy="1077581"/>
              </a:xfrm>
              <a:prstGeom prst="straightConnector1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 23"/>
            <p:cNvGrpSpPr/>
            <p:nvPr/>
          </p:nvGrpSpPr>
          <p:grpSpPr>
            <a:xfrm>
              <a:off x="2656773" y="713102"/>
              <a:ext cx="319600" cy="454663"/>
              <a:chOff x="12068906" y="4277983"/>
              <a:chExt cx="1917321" cy="2727577"/>
            </a:xfrm>
            <a:noFill/>
          </p:grpSpPr>
          <p:sp>
            <p:nvSpPr>
              <p:cNvPr id="32" name="Rounded Rectangle 48"/>
              <p:cNvSpPr/>
              <p:nvPr/>
            </p:nvSpPr>
            <p:spPr>
              <a:xfrm>
                <a:off x="12249262" y="6180562"/>
                <a:ext cx="1556609" cy="824998"/>
              </a:xfrm>
              <a:prstGeom prst="roundRect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Automatic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identification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34" name="Parallelogram 37"/>
              <p:cNvSpPr/>
              <p:nvPr/>
            </p:nvSpPr>
            <p:spPr>
              <a:xfrm>
                <a:off x="12068906" y="4277983"/>
                <a:ext cx="1917321" cy="824998"/>
              </a:xfrm>
              <a:prstGeom prst="parallelogram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Candidate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Duplicate</a:t>
                </a:r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PRs</a:t>
                </a:r>
              </a:p>
            </p:txBody>
          </p:sp>
          <p:cxnSp>
            <p:nvCxnSpPr>
              <p:cNvPr id="54" name="Straight Arrow Connector 77"/>
              <p:cNvCxnSpPr/>
              <p:nvPr/>
            </p:nvCxnSpPr>
            <p:spPr>
              <a:xfrm flipV="1">
                <a:off x="13027566" y="5102981"/>
                <a:ext cx="0" cy="1077581"/>
              </a:xfrm>
              <a:prstGeom prst="straightConnector1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 25"/>
            <p:cNvGrpSpPr/>
            <p:nvPr/>
          </p:nvGrpSpPr>
          <p:grpSpPr>
            <a:xfrm>
              <a:off x="3133784" y="713101"/>
              <a:ext cx="319600" cy="454663"/>
              <a:chOff x="16391497" y="4277983"/>
              <a:chExt cx="1917321" cy="2727577"/>
            </a:xfrm>
            <a:noFill/>
          </p:grpSpPr>
          <p:sp>
            <p:nvSpPr>
              <p:cNvPr id="33" name="Rounded Rectangle 48"/>
              <p:cNvSpPr/>
              <p:nvPr/>
            </p:nvSpPr>
            <p:spPr>
              <a:xfrm>
                <a:off x="16571853" y="6180562"/>
                <a:ext cx="1556609" cy="824998"/>
              </a:xfrm>
              <a:prstGeom prst="roundRect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Manual</a:t>
                </a:r>
              </a:p>
              <a:p>
                <a:pPr algn="ctr" defTabSz="185127"/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examination</a:t>
                </a:r>
                <a:endParaRPr lang="en-US" sz="600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35" name="Parallelogram 37"/>
              <p:cNvSpPr/>
              <p:nvPr/>
            </p:nvSpPr>
            <p:spPr>
              <a:xfrm>
                <a:off x="16391497" y="4277983"/>
                <a:ext cx="1917321" cy="824998"/>
              </a:xfrm>
              <a:prstGeom prst="parallelogram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185127"/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Duplicate</a:t>
                </a:r>
                <a:r>
                  <a:rPr lang="zh-CN" altLang="en-US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 </a:t>
                </a:r>
                <a:r>
                  <a:rPr lang="en-US" altLang="zh-CN" sz="600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PRs</a:t>
                </a:r>
              </a:p>
            </p:txBody>
          </p:sp>
          <p:cxnSp>
            <p:nvCxnSpPr>
              <p:cNvPr id="56" name="Straight Arrow Connector 77"/>
              <p:cNvCxnSpPr/>
              <p:nvPr/>
            </p:nvCxnSpPr>
            <p:spPr>
              <a:xfrm flipV="1">
                <a:off x="17350157" y="5102981"/>
                <a:ext cx="0" cy="1077581"/>
              </a:xfrm>
              <a:prstGeom prst="straightConnector1">
                <a:avLst/>
              </a:prstGeom>
              <a:grpFill/>
              <a:ln w="19050">
                <a:solidFill>
                  <a:schemeClr val="tx1">
                    <a:lumMod val="95000"/>
                    <a:lumOff val="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7" name="Straight Arrow Connector 77"/>
            <p:cNvCxnSpPr/>
            <p:nvPr/>
          </p:nvCxnSpPr>
          <p:spPr>
            <a:xfrm>
              <a:off x="2005160" y="781861"/>
              <a:ext cx="206701" cy="248383"/>
            </a:xfrm>
            <a:prstGeom prst="straightConnector1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77"/>
            <p:cNvCxnSpPr/>
            <p:nvPr/>
          </p:nvCxnSpPr>
          <p:spPr>
            <a:xfrm>
              <a:off x="2484208" y="781861"/>
              <a:ext cx="206701" cy="248383"/>
            </a:xfrm>
            <a:prstGeom prst="straightConnector1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77"/>
            <p:cNvCxnSpPr/>
            <p:nvPr/>
          </p:nvCxnSpPr>
          <p:spPr>
            <a:xfrm>
              <a:off x="2958890" y="781861"/>
              <a:ext cx="206701" cy="248383"/>
            </a:xfrm>
            <a:prstGeom prst="straightConnector1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5428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右箭头 4"/>
          <p:cNvSpPr/>
          <p:nvPr/>
        </p:nvSpPr>
        <p:spPr>
          <a:xfrm>
            <a:off x="576111" y="495990"/>
            <a:ext cx="3196467" cy="202099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38176" y="-154436"/>
            <a:ext cx="2986085" cy="1686372"/>
          </a:xfrm>
          <a:prstGeom prst="roundRect">
            <a:avLst>
              <a:gd name="adj" fmla="val 7347"/>
            </a:avLst>
          </a:prstGeom>
          <a:solidFill>
            <a:schemeClr val="bg1">
              <a:lumMod val="95000"/>
              <a:alpha val="51000"/>
            </a:schemeClr>
          </a:solidFill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36445" y="431593"/>
            <a:ext cx="506322" cy="330895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第一章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绪论</a:t>
            </a:r>
            <a:endParaRPr kumimoji="1" lang="zh-CN" altLang="en-US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80450" y="378227"/>
            <a:ext cx="720000" cy="44474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第二章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大众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贡献重复性检测技术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1761948" y="378224"/>
            <a:ext cx="720000" cy="44474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第三章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大众贡献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审查点自动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识别技术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2743446" y="378222"/>
            <a:ext cx="720000" cy="44475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第四章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跨项目的大众贡献审查者推荐技术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3772578" y="431591"/>
            <a:ext cx="507653" cy="330894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第五章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总结与展望</a:t>
            </a:r>
            <a:endParaRPr kumimoji="1" lang="zh-CN" altLang="en-US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301" y="-84388"/>
            <a:ext cx="2667406" cy="217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SimSun" charset="-122"/>
                <a:ea typeface="SimSun" charset="-122"/>
                <a:cs typeface="SimSun" charset="-122"/>
              </a:rPr>
              <a:t>面向大众化协同开发的贡献审查关键</a:t>
            </a:r>
            <a:r>
              <a:rPr lang="zh-CN" altLang="en-US" dirty="0">
                <a:solidFill>
                  <a:srgbClr val="000000"/>
                </a:solidFill>
                <a:latin typeface="SimSun" charset="-122"/>
                <a:ea typeface="SimSun" charset="-122"/>
                <a:cs typeface="SimSun" charset="-122"/>
              </a:rPr>
              <a:t>技术研究</a:t>
            </a:r>
            <a:endParaRPr lang="zh-CN" altLang="en-US" dirty="0">
              <a:solidFill>
                <a:srgbClr val="00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85799" y="312846"/>
            <a:ext cx="928686" cy="1090504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780450" y="1122363"/>
            <a:ext cx="720000" cy="23113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降低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贡献审查的</a:t>
            </a:r>
            <a:endParaRPr kumimoji="1" lang="en-US" altLang="zh-CN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重复性</a:t>
            </a:r>
            <a:endParaRPr kumimoji="1" lang="zh-CN" altLang="en-US" sz="6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773855" y="1122363"/>
            <a:ext cx="720000" cy="23113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保证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贡献审查的</a:t>
            </a:r>
            <a:endParaRPr kumimoji="1" lang="en-US" altLang="zh-CN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全面性</a:t>
            </a:r>
            <a:endParaRPr kumimoji="1" lang="zh-CN" altLang="en-US" sz="6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2743446" y="1122363"/>
            <a:ext cx="720000" cy="23113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提高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贡献审查的</a:t>
            </a:r>
            <a:endParaRPr kumimoji="1" lang="en-US" altLang="zh-CN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兼容性</a:t>
            </a:r>
            <a:endParaRPr kumimoji="1" lang="en-US" altLang="zh-CN" sz="6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8" name="虚尾箭头 7"/>
          <p:cNvSpPr/>
          <p:nvPr/>
        </p:nvSpPr>
        <p:spPr>
          <a:xfrm rot="5400000">
            <a:off x="1052021" y="923658"/>
            <a:ext cx="176861" cy="138112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671040" y="323567"/>
            <a:ext cx="928686" cy="1079784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虚尾箭头 46"/>
          <p:cNvSpPr/>
          <p:nvPr/>
        </p:nvSpPr>
        <p:spPr>
          <a:xfrm rot="5400000">
            <a:off x="2033519" y="928675"/>
            <a:ext cx="176861" cy="138112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2652132" y="318805"/>
            <a:ext cx="928686" cy="1084547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虚尾箭头 49"/>
          <p:cNvSpPr/>
          <p:nvPr/>
        </p:nvSpPr>
        <p:spPr>
          <a:xfrm rot="5400000">
            <a:off x="3014611" y="923912"/>
            <a:ext cx="176861" cy="138112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4073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49894781"/>
              </p:ext>
            </p:extLst>
          </p:nvPr>
        </p:nvGraphicFramePr>
        <p:xfrm>
          <a:off x="428626" y="-192088"/>
          <a:ext cx="3381375" cy="176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188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34476725"/>
              </p:ext>
            </p:extLst>
          </p:nvPr>
        </p:nvGraphicFramePr>
        <p:xfrm>
          <a:off x="428626" y="-192088"/>
          <a:ext cx="3381375" cy="176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548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</TotalTime>
  <Words>110</Words>
  <Application>Microsoft Macintosh PowerPoint</Application>
  <PresentationFormat>自定义</PresentationFormat>
  <Paragraphs>54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Calibri</vt:lpstr>
      <vt:lpstr>Calibri Light</vt:lpstr>
      <vt:lpstr>DengXian</vt:lpstr>
      <vt:lpstr>SimSun</vt:lpstr>
      <vt:lpstr>等线</vt:lpstr>
      <vt:lpstr>等线 Light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55</cp:revision>
  <dcterms:created xsi:type="dcterms:W3CDTF">2017-10-21T01:08:45Z</dcterms:created>
  <dcterms:modified xsi:type="dcterms:W3CDTF">2017-10-27T05:18:57Z</dcterms:modified>
</cp:coreProperties>
</file>