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12192000" cy="504031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71"/>
    <p:restoredTop sz="94643"/>
  </p:normalViewPr>
  <p:slideViewPr>
    <p:cSldViewPr snapToGrid="0" snapToObjects="1">
      <p:cViewPr varScale="1">
        <p:scale>
          <a:sx n="97" d="100"/>
          <a:sy n="97" d="100"/>
        </p:scale>
        <p:origin x="208" y="1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824885"/>
            <a:ext cx="9144000" cy="1754776"/>
          </a:xfrm>
        </p:spPr>
        <p:txBody>
          <a:bodyPr anchor="b"/>
          <a:lstStyle>
            <a:lvl1pPr algn="ctr">
              <a:defRPr sz="441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647331"/>
            <a:ext cx="9144000" cy="1216909"/>
          </a:xfrm>
        </p:spPr>
        <p:txBody>
          <a:bodyPr/>
          <a:lstStyle>
            <a:lvl1pPr marL="0" indent="0" algn="ctr">
              <a:buNone/>
              <a:defRPr sz="1764"/>
            </a:lvl1pPr>
            <a:lvl2pPr marL="336042" indent="0" algn="ctr">
              <a:buNone/>
              <a:defRPr sz="1470"/>
            </a:lvl2pPr>
            <a:lvl3pPr marL="672084" indent="0" algn="ctr">
              <a:buNone/>
              <a:defRPr sz="1323"/>
            </a:lvl3pPr>
            <a:lvl4pPr marL="1008126" indent="0" algn="ctr">
              <a:buNone/>
              <a:defRPr sz="1176"/>
            </a:lvl4pPr>
            <a:lvl5pPr marL="1344168" indent="0" algn="ctr">
              <a:buNone/>
              <a:defRPr sz="1176"/>
            </a:lvl5pPr>
            <a:lvl6pPr marL="1680210" indent="0" algn="ctr">
              <a:buNone/>
              <a:defRPr sz="1176"/>
            </a:lvl6pPr>
            <a:lvl7pPr marL="2016252" indent="0" algn="ctr">
              <a:buNone/>
              <a:defRPr sz="1176"/>
            </a:lvl7pPr>
            <a:lvl8pPr marL="2352294" indent="0" algn="ctr">
              <a:buNone/>
              <a:defRPr sz="1176"/>
            </a:lvl8pPr>
            <a:lvl9pPr marL="2688336" indent="0" algn="ctr">
              <a:buNone/>
              <a:defRPr sz="1176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D0D8-4580-304C-BDC8-7DB901D53E98}" type="datetimeFigureOut">
              <a:rPr kumimoji="1" lang="zh-CN" altLang="en-US" smtClean="0"/>
              <a:t>2017/10/9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0866-878A-4B4A-AAE5-1505A6A8916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D0D8-4580-304C-BDC8-7DB901D53E98}" type="datetimeFigureOut">
              <a:rPr kumimoji="1" lang="zh-CN" altLang="en-US" smtClean="0"/>
              <a:t>2017/10/9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0866-878A-4B4A-AAE5-1505A6A8916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68350"/>
            <a:ext cx="2628900" cy="427143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68350"/>
            <a:ext cx="7734300" cy="427143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D0D8-4580-304C-BDC8-7DB901D53E98}" type="datetimeFigureOut">
              <a:rPr kumimoji="1" lang="zh-CN" altLang="en-US" smtClean="0"/>
              <a:t>2017/10/9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0866-878A-4B4A-AAE5-1505A6A8916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D0D8-4580-304C-BDC8-7DB901D53E98}" type="datetimeFigureOut">
              <a:rPr kumimoji="1" lang="zh-CN" altLang="en-US" smtClean="0"/>
              <a:t>2017/10/9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0866-878A-4B4A-AAE5-1505A6A8916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256579"/>
            <a:ext cx="10515600" cy="2096630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373044"/>
            <a:ext cx="10515600" cy="1102568"/>
          </a:xfrm>
        </p:spPr>
        <p:txBody>
          <a:bodyPr/>
          <a:lstStyle>
            <a:lvl1pPr marL="0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1pPr>
            <a:lvl2pPr marL="336042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2pPr>
            <a:lvl3pPr marL="672084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3pPr>
            <a:lvl4pPr marL="100812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4pPr>
            <a:lvl5pPr marL="1344168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5pPr>
            <a:lvl6pPr marL="1680210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6pPr>
            <a:lvl7pPr marL="2016252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7pPr>
            <a:lvl8pPr marL="235229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8pPr>
            <a:lvl9pPr marL="268833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D0D8-4580-304C-BDC8-7DB901D53E98}" type="datetimeFigureOut">
              <a:rPr kumimoji="1" lang="zh-CN" altLang="en-US" smtClean="0"/>
              <a:t>2017/10/9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0866-878A-4B4A-AAE5-1505A6A8916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341750"/>
            <a:ext cx="5181600" cy="31980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341750"/>
            <a:ext cx="5181600" cy="31980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D0D8-4580-304C-BDC8-7DB901D53E98}" type="datetimeFigureOut">
              <a:rPr kumimoji="1" lang="zh-CN" altLang="en-US" smtClean="0"/>
              <a:t>2017/10/9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0866-878A-4B4A-AAE5-1505A6A8916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68350"/>
            <a:ext cx="10515600" cy="97422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235577"/>
            <a:ext cx="5157787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6042" indent="0">
              <a:buNone/>
              <a:defRPr sz="1470" b="1"/>
            </a:lvl2pPr>
            <a:lvl3pPr marL="672084" indent="0">
              <a:buNone/>
              <a:defRPr sz="1323" b="1"/>
            </a:lvl3pPr>
            <a:lvl4pPr marL="1008126" indent="0">
              <a:buNone/>
              <a:defRPr sz="1176" b="1"/>
            </a:lvl4pPr>
            <a:lvl5pPr marL="1344168" indent="0">
              <a:buNone/>
              <a:defRPr sz="1176" b="1"/>
            </a:lvl5pPr>
            <a:lvl6pPr marL="1680210" indent="0">
              <a:buNone/>
              <a:defRPr sz="1176" b="1"/>
            </a:lvl6pPr>
            <a:lvl7pPr marL="2016252" indent="0">
              <a:buNone/>
              <a:defRPr sz="1176" b="1"/>
            </a:lvl7pPr>
            <a:lvl8pPr marL="2352294" indent="0">
              <a:buNone/>
              <a:defRPr sz="1176" b="1"/>
            </a:lvl8pPr>
            <a:lvl9pPr marL="2688336" indent="0">
              <a:buNone/>
              <a:defRPr sz="117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1841114"/>
            <a:ext cx="5157787" cy="270800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35577"/>
            <a:ext cx="5183188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6042" indent="0">
              <a:buNone/>
              <a:defRPr sz="1470" b="1"/>
            </a:lvl2pPr>
            <a:lvl3pPr marL="672084" indent="0">
              <a:buNone/>
              <a:defRPr sz="1323" b="1"/>
            </a:lvl3pPr>
            <a:lvl4pPr marL="1008126" indent="0">
              <a:buNone/>
              <a:defRPr sz="1176" b="1"/>
            </a:lvl4pPr>
            <a:lvl5pPr marL="1344168" indent="0">
              <a:buNone/>
              <a:defRPr sz="1176" b="1"/>
            </a:lvl5pPr>
            <a:lvl6pPr marL="1680210" indent="0">
              <a:buNone/>
              <a:defRPr sz="1176" b="1"/>
            </a:lvl6pPr>
            <a:lvl7pPr marL="2016252" indent="0">
              <a:buNone/>
              <a:defRPr sz="1176" b="1"/>
            </a:lvl7pPr>
            <a:lvl8pPr marL="2352294" indent="0">
              <a:buNone/>
              <a:defRPr sz="1176" b="1"/>
            </a:lvl8pPr>
            <a:lvl9pPr marL="2688336" indent="0">
              <a:buNone/>
              <a:defRPr sz="117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841114"/>
            <a:ext cx="5183188" cy="270800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D0D8-4580-304C-BDC8-7DB901D53E98}" type="datetimeFigureOut">
              <a:rPr kumimoji="1" lang="zh-CN" altLang="en-US" smtClean="0"/>
              <a:t>2017/10/9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0866-878A-4B4A-AAE5-1505A6A8916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D0D8-4580-304C-BDC8-7DB901D53E98}" type="datetimeFigureOut">
              <a:rPr kumimoji="1" lang="zh-CN" altLang="en-US" smtClean="0"/>
              <a:t>2017/10/9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0866-878A-4B4A-AAE5-1505A6A8916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D0D8-4580-304C-BDC8-7DB901D53E98}" type="datetimeFigureOut">
              <a:rPr kumimoji="1" lang="zh-CN" altLang="en-US" smtClean="0"/>
              <a:t>2017/10/9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0866-878A-4B4A-AAE5-1505A6A8916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36021"/>
            <a:ext cx="3932237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725712"/>
            <a:ext cx="6172200" cy="3581889"/>
          </a:xfrm>
        </p:spPr>
        <p:txBody>
          <a:bodyPr/>
          <a:lstStyle>
            <a:lvl1pPr>
              <a:defRPr sz="2352"/>
            </a:lvl1pPr>
            <a:lvl2pPr>
              <a:defRPr sz="2058"/>
            </a:lvl2pPr>
            <a:lvl3pPr>
              <a:defRPr sz="1764"/>
            </a:lvl3pPr>
            <a:lvl4pPr>
              <a:defRPr sz="1470"/>
            </a:lvl4pPr>
            <a:lvl5pPr>
              <a:defRPr sz="1470"/>
            </a:lvl5pPr>
            <a:lvl6pPr>
              <a:defRPr sz="1470"/>
            </a:lvl6pPr>
            <a:lvl7pPr>
              <a:defRPr sz="1470"/>
            </a:lvl7pPr>
            <a:lvl8pPr>
              <a:defRPr sz="1470"/>
            </a:lvl8pPr>
            <a:lvl9pPr>
              <a:defRPr sz="147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512094"/>
            <a:ext cx="3932237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6042" indent="0">
              <a:buNone/>
              <a:defRPr sz="1029"/>
            </a:lvl2pPr>
            <a:lvl3pPr marL="672084" indent="0">
              <a:buNone/>
              <a:defRPr sz="882"/>
            </a:lvl3pPr>
            <a:lvl4pPr marL="1008126" indent="0">
              <a:buNone/>
              <a:defRPr sz="735"/>
            </a:lvl4pPr>
            <a:lvl5pPr marL="1344168" indent="0">
              <a:buNone/>
              <a:defRPr sz="735"/>
            </a:lvl5pPr>
            <a:lvl6pPr marL="1680210" indent="0">
              <a:buNone/>
              <a:defRPr sz="735"/>
            </a:lvl6pPr>
            <a:lvl7pPr marL="2016252" indent="0">
              <a:buNone/>
              <a:defRPr sz="735"/>
            </a:lvl7pPr>
            <a:lvl8pPr marL="2352294" indent="0">
              <a:buNone/>
              <a:defRPr sz="735"/>
            </a:lvl8pPr>
            <a:lvl9pPr marL="2688336" indent="0">
              <a:buNone/>
              <a:defRPr sz="7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D0D8-4580-304C-BDC8-7DB901D53E98}" type="datetimeFigureOut">
              <a:rPr kumimoji="1" lang="zh-CN" altLang="en-US" smtClean="0"/>
              <a:t>2017/10/9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0866-878A-4B4A-AAE5-1505A6A8916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36021"/>
            <a:ext cx="3932237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725712"/>
            <a:ext cx="6172200" cy="3581889"/>
          </a:xfrm>
        </p:spPr>
        <p:txBody>
          <a:bodyPr anchor="t"/>
          <a:lstStyle>
            <a:lvl1pPr marL="0" indent="0">
              <a:buNone/>
              <a:defRPr sz="2352"/>
            </a:lvl1pPr>
            <a:lvl2pPr marL="336042" indent="0">
              <a:buNone/>
              <a:defRPr sz="2058"/>
            </a:lvl2pPr>
            <a:lvl3pPr marL="672084" indent="0">
              <a:buNone/>
              <a:defRPr sz="1764"/>
            </a:lvl3pPr>
            <a:lvl4pPr marL="1008126" indent="0">
              <a:buNone/>
              <a:defRPr sz="1470"/>
            </a:lvl4pPr>
            <a:lvl5pPr marL="1344168" indent="0">
              <a:buNone/>
              <a:defRPr sz="1470"/>
            </a:lvl5pPr>
            <a:lvl6pPr marL="1680210" indent="0">
              <a:buNone/>
              <a:defRPr sz="1470"/>
            </a:lvl6pPr>
            <a:lvl7pPr marL="2016252" indent="0">
              <a:buNone/>
              <a:defRPr sz="1470"/>
            </a:lvl7pPr>
            <a:lvl8pPr marL="2352294" indent="0">
              <a:buNone/>
              <a:defRPr sz="1470"/>
            </a:lvl8pPr>
            <a:lvl9pPr marL="2688336" indent="0">
              <a:buNone/>
              <a:defRPr sz="1470"/>
            </a:lvl9pPr>
          </a:lstStyle>
          <a:p>
            <a:r>
              <a:rPr lang="zh-CN" altLang="en-US" smtClean="0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512094"/>
            <a:ext cx="3932237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6042" indent="0">
              <a:buNone/>
              <a:defRPr sz="1029"/>
            </a:lvl2pPr>
            <a:lvl3pPr marL="672084" indent="0">
              <a:buNone/>
              <a:defRPr sz="882"/>
            </a:lvl3pPr>
            <a:lvl4pPr marL="1008126" indent="0">
              <a:buNone/>
              <a:defRPr sz="735"/>
            </a:lvl4pPr>
            <a:lvl5pPr marL="1344168" indent="0">
              <a:buNone/>
              <a:defRPr sz="735"/>
            </a:lvl5pPr>
            <a:lvl6pPr marL="1680210" indent="0">
              <a:buNone/>
              <a:defRPr sz="735"/>
            </a:lvl6pPr>
            <a:lvl7pPr marL="2016252" indent="0">
              <a:buNone/>
              <a:defRPr sz="735"/>
            </a:lvl7pPr>
            <a:lvl8pPr marL="2352294" indent="0">
              <a:buNone/>
              <a:defRPr sz="735"/>
            </a:lvl8pPr>
            <a:lvl9pPr marL="2688336" indent="0">
              <a:buNone/>
              <a:defRPr sz="7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D0D8-4580-304C-BDC8-7DB901D53E98}" type="datetimeFigureOut">
              <a:rPr kumimoji="1" lang="zh-CN" altLang="en-US" smtClean="0"/>
              <a:t>2017/10/9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0866-878A-4B4A-AAE5-1505A6A8916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268350"/>
            <a:ext cx="10515600" cy="974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41750"/>
            <a:ext cx="10515600" cy="31980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4671624"/>
            <a:ext cx="2743200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AD0D8-4580-304C-BDC8-7DB901D53E98}" type="datetimeFigureOut">
              <a:rPr kumimoji="1" lang="zh-CN" altLang="en-US" smtClean="0"/>
              <a:t>2017/10/9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4671624"/>
            <a:ext cx="4114800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4671624"/>
            <a:ext cx="2743200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30866-878A-4B4A-AAE5-1505A6A8916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9478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72084" rtl="0" eaLnBrk="1" latinLnBrk="0" hangingPunct="1">
        <a:lnSpc>
          <a:spcPct val="90000"/>
        </a:lnSpc>
        <a:spcBef>
          <a:spcPct val="0"/>
        </a:spcBef>
        <a:buNone/>
        <a:defRPr sz="32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8021" indent="-168021" algn="l" defTabSz="672084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058" kern="1200">
          <a:solidFill>
            <a:schemeClr val="tx1"/>
          </a:solidFill>
          <a:latin typeface="+mn-lt"/>
          <a:ea typeface="+mn-ea"/>
          <a:cs typeface="+mn-cs"/>
        </a:defRPr>
      </a:lvl1pPr>
      <a:lvl2pPr marL="504063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2pPr>
      <a:lvl3pPr marL="840105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3pPr>
      <a:lvl4pPr marL="1176147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4pPr>
      <a:lvl5pPr marL="1512189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5pPr>
      <a:lvl6pPr marL="1848231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184273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856357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36042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2pPr>
      <a:lvl3pPr marL="672084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3pPr>
      <a:lvl4pPr marL="1008126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4pPr>
      <a:lvl5pPr marL="1344168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5pPr>
      <a:lvl6pPr marL="1680210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016252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352294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688336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00" y="711070"/>
            <a:ext cx="5626314" cy="251989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55" y="3710481"/>
            <a:ext cx="5577741" cy="109409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617" y="954377"/>
            <a:ext cx="5719618" cy="344849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1" name="矩形 10"/>
          <p:cNvSpPr/>
          <p:nvPr/>
        </p:nvSpPr>
        <p:spPr>
          <a:xfrm>
            <a:off x="96695" y="77862"/>
            <a:ext cx="5917324" cy="490833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>
              <a:latin typeface="STSong" charset="-122"/>
              <a:ea typeface="STSong" charset="-122"/>
              <a:cs typeface="STSong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30174" y="209061"/>
            <a:ext cx="386780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dirty="0" err="1">
                <a:latin typeface="STSong" charset="-122"/>
                <a:ea typeface="STSong" charset="-122"/>
                <a:cs typeface="STSong" charset="-122"/>
              </a:rPr>
              <a:t>astropy</a:t>
            </a:r>
            <a:r>
              <a:rPr kumimoji="1" lang="en-US" altLang="zh-CN" dirty="0">
                <a:latin typeface="STSong" charset="-122"/>
                <a:ea typeface="STSong" charset="-122"/>
                <a:cs typeface="STSong" charset="-122"/>
              </a:rPr>
              <a:t>/</a:t>
            </a:r>
            <a:r>
              <a:rPr kumimoji="1" lang="en-US" altLang="zh-CN" dirty="0" err="1">
                <a:latin typeface="STSong" charset="-122"/>
                <a:ea typeface="STSong" charset="-122"/>
                <a:cs typeface="STSong" charset="-122"/>
              </a:rPr>
              <a:t>astropy</a:t>
            </a:r>
            <a:r>
              <a:rPr kumimoji="1" lang="zh-CN" altLang="en-US" dirty="0">
                <a:latin typeface="STSong" charset="-122"/>
                <a:ea typeface="STSong" charset="-122"/>
                <a:cs typeface="STSong" charset="-122"/>
              </a:rPr>
              <a:t> 编号为</a:t>
            </a:r>
            <a:r>
              <a:rPr kumimoji="1" lang="en-US" altLang="zh-CN" dirty="0">
                <a:latin typeface="STSong" charset="-122"/>
                <a:ea typeface="STSong" charset="-122"/>
                <a:cs typeface="STSong" charset="-122"/>
              </a:rPr>
              <a:t>4259</a:t>
            </a:r>
            <a:r>
              <a:rPr kumimoji="1" lang="zh-CN" altLang="en-US" dirty="0">
                <a:latin typeface="STSong" charset="-122"/>
                <a:ea typeface="STSong" charset="-122"/>
                <a:cs typeface="STSong" charset="-122"/>
              </a:rPr>
              <a:t>的</a:t>
            </a:r>
            <a:r>
              <a:rPr kumimoji="1" lang="en-US" altLang="zh-CN" dirty="0">
                <a:latin typeface="STSong" charset="-122"/>
                <a:ea typeface="STSong" charset="-122"/>
                <a:cs typeface="STSong" charset="-122"/>
              </a:rPr>
              <a:t>issue</a:t>
            </a:r>
            <a:endParaRPr kumimoji="1" lang="zh-CN" altLang="en-US" dirty="0">
              <a:latin typeface="STSong" charset="-122"/>
              <a:ea typeface="STSong" charset="-122"/>
              <a:cs typeface="STSong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42764" y="77862"/>
            <a:ext cx="5917324" cy="490833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>
              <a:latin typeface="STSong" charset="-122"/>
              <a:ea typeface="STSong" charset="-122"/>
              <a:cs typeface="STSong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68670" y="188364"/>
            <a:ext cx="3867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err="1">
                <a:latin typeface="STSong" charset="-122"/>
                <a:ea typeface="STSong" charset="-122"/>
                <a:cs typeface="STSong" charset="-122"/>
              </a:rPr>
              <a:t>astropy</a:t>
            </a:r>
            <a:r>
              <a:rPr kumimoji="1" lang="en-US" altLang="zh-CN" dirty="0">
                <a:latin typeface="STSong" charset="-122"/>
                <a:ea typeface="STSong" charset="-122"/>
                <a:cs typeface="STSong" charset="-122"/>
              </a:rPr>
              <a:t>/</a:t>
            </a:r>
            <a:r>
              <a:rPr kumimoji="1" lang="en-US" altLang="zh-CN" dirty="0" err="1">
                <a:latin typeface="STSong" charset="-122"/>
                <a:ea typeface="STSong" charset="-122"/>
                <a:cs typeface="STSong" charset="-122"/>
              </a:rPr>
              <a:t>astropy</a:t>
            </a:r>
            <a:r>
              <a:rPr kumimoji="1" lang="zh-CN" altLang="en-US" dirty="0">
                <a:latin typeface="STSong" charset="-122"/>
                <a:ea typeface="STSong" charset="-122"/>
                <a:cs typeface="STSong" charset="-122"/>
              </a:rPr>
              <a:t> 编号为</a:t>
            </a:r>
            <a:r>
              <a:rPr kumimoji="1" lang="en-US" altLang="zh-CN" dirty="0">
                <a:latin typeface="STSong" charset="-122"/>
                <a:ea typeface="STSong" charset="-122"/>
                <a:cs typeface="STSong" charset="-122"/>
              </a:rPr>
              <a:t>4259</a:t>
            </a:r>
            <a:r>
              <a:rPr kumimoji="1" lang="zh-CN" altLang="en-US" dirty="0">
                <a:latin typeface="STSong" charset="-122"/>
                <a:ea typeface="STSong" charset="-122"/>
                <a:cs typeface="STSong" charset="-122"/>
              </a:rPr>
              <a:t>的</a:t>
            </a:r>
            <a:r>
              <a:rPr kumimoji="1" lang="en-US" altLang="zh-CN" dirty="0">
                <a:latin typeface="STSong" charset="-122"/>
                <a:ea typeface="STSong" charset="-122"/>
                <a:cs typeface="STSong" charset="-122"/>
              </a:rPr>
              <a:t>issue</a:t>
            </a:r>
            <a:endParaRPr kumimoji="1" lang="zh-CN" altLang="en-US" dirty="0">
              <a:latin typeface="STSong" charset="-122"/>
              <a:ea typeface="STSong" charset="-122"/>
              <a:cs typeface="STSong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055359" y="3313560"/>
            <a:ext cx="169413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1400" dirty="0">
                <a:latin typeface="STSong" charset="-122"/>
                <a:ea typeface="STSong" charset="-122"/>
                <a:cs typeface="STSong" charset="-122"/>
              </a:rPr>
              <a:t>该</a:t>
            </a:r>
            <a:r>
              <a:rPr kumimoji="1" lang="en-US" altLang="zh-CN" sz="1400" dirty="0">
                <a:latin typeface="STSong" charset="-122"/>
                <a:ea typeface="STSong" charset="-122"/>
                <a:cs typeface="STSong" charset="-122"/>
              </a:rPr>
              <a:t>issue</a:t>
            </a:r>
            <a:r>
              <a:rPr kumimoji="1" lang="zh-CN" altLang="en-US" sz="1400" dirty="0">
                <a:latin typeface="STSong" charset="-122"/>
                <a:ea typeface="STSong" charset="-122"/>
                <a:cs typeface="STSong" charset="-122"/>
              </a:rPr>
              <a:t>的一个评论</a:t>
            </a:r>
          </a:p>
        </p:txBody>
      </p:sp>
      <p:sp>
        <p:nvSpPr>
          <p:cNvPr id="16" name="矩形 15"/>
          <p:cNvSpPr/>
          <p:nvPr/>
        </p:nvSpPr>
        <p:spPr>
          <a:xfrm>
            <a:off x="841291" y="4292510"/>
            <a:ext cx="2343807" cy="22071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>
              <a:latin typeface="STSong" charset="-122"/>
              <a:ea typeface="STSong" charset="-122"/>
              <a:cs typeface="STSong" charset="-122"/>
            </a:endParaRPr>
          </a:p>
        </p:txBody>
      </p:sp>
      <p:cxnSp>
        <p:nvCxnSpPr>
          <p:cNvPr id="18" name="肘形连接符 17"/>
          <p:cNvCxnSpPr>
            <a:stCxn id="16" idx="2"/>
            <a:endCxn id="10" idx="2"/>
          </p:cNvCxnSpPr>
          <p:nvPr/>
        </p:nvCxnSpPr>
        <p:spPr>
          <a:xfrm rot="5400000" flipH="1" flipV="1">
            <a:off x="5502131" y="913931"/>
            <a:ext cx="110359" cy="7088233"/>
          </a:xfrm>
          <a:prstGeom prst="bentConnector3">
            <a:avLst>
              <a:gd name="adj1" fmla="val -350000"/>
            </a:avLst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线连接符 20"/>
          <p:cNvCxnSpPr>
            <a:stCxn id="7" idx="2"/>
            <a:endCxn id="8" idx="0"/>
          </p:cNvCxnSpPr>
          <p:nvPr/>
        </p:nvCxnSpPr>
        <p:spPr>
          <a:xfrm>
            <a:off x="3055359" y="3230966"/>
            <a:ext cx="3267" cy="479515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491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18</Words>
  <Application>Microsoft Macintosh PowerPoint</Application>
  <PresentationFormat>自定义</PresentationFormat>
  <Paragraphs>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STSong</vt:lpstr>
      <vt:lpstr>等线</vt:lpstr>
      <vt:lpstr>等线 Light</vt:lpstr>
      <vt:lpstr>Arial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李志星</dc:creator>
  <cp:lastModifiedBy>李志星</cp:lastModifiedBy>
  <cp:revision>8</cp:revision>
  <cp:lastPrinted>2017-10-09T01:04:09Z</cp:lastPrinted>
  <dcterms:created xsi:type="dcterms:W3CDTF">2017-10-09T00:45:41Z</dcterms:created>
  <dcterms:modified xsi:type="dcterms:W3CDTF">2017-10-09T01:13:48Z</dcterms:modified>
</cp:coreProperties>
</file>