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1"/>
  </p:sldMasterIdLst>
  <p:notesMasterIdLst>
    <p:notesMasterId r:id="rId3"/>
  </p:notesMasterIdLst>
  <p:sldIdLst>
    <p:sldId id="256" r:id="rId2"/>
  </p:sldIdLst>
  <p:sldSz cx="2879725" cy="2519363"/>
  <p:notesSz cx="6858000" cy="9144000"/>
  <p:defaultTextStyle>
    <a:defPPr>
      <a:defRPr lang="zh-CN"/>
    </a:defPPr>
    <a:lvl1pPr marL="0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1pPr>
    <a:lvl2pPr marL="129349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2pPr>
    <a:lvl3pPr marL="258699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3pPr>
    <a:lvl4pPr marL="388048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4pPr>
    <a:lvl5pPr marL="517397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5pPr>
    <a:lvl6pPr marL="646746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6pPr>
    <a:lvl7pPr marL="776096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7pPr>
    <a:lvl8pPr marL="905445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8pPr>
    <a:lvl9pPr marL="1034794" algn="l" defTabSz="258699" rtl="0" eaLnBrk="1" latinLnBrk="0" hangingPunct="1">
      <a:defRPr sz="50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" userDrawn="1">
          <p15:clr>
            <a:srgbClr val="A4A3A4"/>
          </p15:clr>
        </p15:guide>
        <p15:guide id="2" pos="11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66"/>
    <p:restoredTop sz="94643"/>
  </p:normalViewPr>
  <p:slideViewPr>
    <p:cSldViewPr snapToGrid="0" snapToObjects="1">
      <p:cViewPr>
        <p:scale>
          <a:sx n="227" d="100"/>
          <a:sy n="227" d="100"/>
        </p:scale>
        <p:origin x="2024" y="960"/>
      </p:cViewPr>
      <p:guideLst>
        <p:guide orient="horz" pos="241"/>
        <p:guide pos="1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D34BC-7687-1849-A0EE-8AD47DAB0567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665288" y="1143000"/>
            <a:ext cx="3527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3510B-1E72-E041-8DA9-136E650E843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086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1pPr>
    <a:lvl2pPr marL="134417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2pPr>
    <a:lvl3pPr marL="268834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3pPr>
    <a:lvl4pPr marL="403250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4pPr>
    <a:lvl5pPr marL="537667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5pPr>
    <a:lvl6pPr marL="672084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6pPr>
    <a:lvl7pPr marL="806501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7pPr>
    <a:lvl8pPr marL="940918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8pPr>
    <a:lvl9pPr marL="1075334" algn="l" defTabSz="268834" rtl="0" eaLnBrk="1" latinLnBrk="0" hangingPunct="1">
      <a:defRPr sz="35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3510B-1E72-E041-8DA9-136E650E8434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4000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80" y="412312"/>
            <a:ext cx="2447766" cy="877112"/>
          </a:xfrm>
        </p:spPr>
        <p:txBody>
          <a:bodyPr anchor="b"/>
          <a:lstStyle>
            <a:lvl1pPr algn="ctr">
              <a:defRPr sz="188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966" y="1323249"/>
            <a:ext cx="2159794" cy="608263"/>
          </a:xfrm>
        </p:spPr>
        <p:txBody>
          <a:bodyPr/>
          <a:lstStyle>
            <a:lvl1pPr marL="0" indent="0" algn="ctr">
              <a:buNone/>
              <a:defRPr sz="756"/>
            </a:lvl1pPr>
            <a:lvl2pPr marL="143972" indent="0" algn="ctr">
              <a:buNone/>
              <a:defRPr sz="630"/>
            </a:lvl2pPr>
            <a:lvl3pPr marL="287945" indent="0" algn="ctr">
              <a:buNone/>
              <a:defRPr sz="567"/>
            </a:lvl3pPr>
            <a:lvl4pPr marL="431917" indent="0" algn="ctr">
              <a:buNone/>
              <a:defRPr sz="504"/>
            </a:lvl4pPr>
            <a:lvl5pPr marL="575889" indent="0" algn="ctr">
              <a:buNone/>
              <a:defRPr sz="504"/>
            </a:lvl5pPr>
            <a:lvl6pPr marL="719861" indent="0" algn="ctr">
              <a:buNone/>
              <a:defRPr sz="504"/>
            </a:lvl6pPr>
            <a:lvl7pPr marL="863834" indent="0" algn="ctr">
              <a:buNone/>
              <a:defRPr sz="504"/>
            </a:lvl7pPr>
            <a:lvl8pPr marL="1007806" indent="0" algn="ctr">
              <a:buNone/>
              <a:defRPr sz="504"/>
            </a:lvl8pPr>
            <a:lvl9pPr marL="1151778" indent="0" algn="ctr">
              <a:buNone/>
              <a:defRPr sz="504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60803" y="134133"/>
            <a:ext cx="620941" cy="21350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7981" y="134133"/>
            <a:ext cx="1826826" cy="21350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481" y="628092"/>
            <a:ext cx="2483763" cy="1047985"/>
          </a:xfrm>
        </p:spPr>
        <p:txBody>
          <a:bodyPr anchor="b"/>
          <a:lstStyle>
            <a:lvl1pPr>
              <a:defRPr sz="188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6481" y="1685991"/>
            <a:ext cx="2483763" cy="551110"/>
          </a:xfrm>
        </p:spPr>
        <p:txBody>
          <a:bodyPr/>
          <a:lstStyle>
            <a:lvl1pPr marL="0" indent="0">
              <a:buNone/>
              <a:defRPr sz="756">
                <a:solidFill>
                  <a:schemeClr val="tx1"/>
                </a:solidFill>
              </a:defRPr>
            </a:lvl1pPr>
            <a:lvl2pPr marL="143972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2pPr>
            <a:lvl3pPr marL="287945" indent="0">
              <a:buNone/>
              <a:defRPr sz="567">
                <a:solidFill>
                  <a:schemeClr val="tx1">
                    <a:tint val="75000"/>
                  </a:schemeClr>
                </a:solidFill>
              </a:defRPr>
            </a:lvl3pPr>
            <a:lvl4pPr marL="431917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4pPr>
            <a:lvl5pPr marL="575889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5pPr>
            <a:lvl6pPr marL="719861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6pPr>
            <a:lvl7pPr marL="863834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7pPr>
            <a:lvl8pPr marL="1007806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8pPr>
            <a:lvl9pPr marL="1151778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7981" y="670664"/>
            <a:ext cx="1223883" cy="15985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57861" y="670664"/>
            <a:ext cx="1223883" cy="15985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34133"/>
            <a:ext cx="2483763" cy="4869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357" y="617594"/>
            <a:ext cx="1218258" cy="302673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3972" indent="0">
              <a:buNone/>
              <a:defRPr sz="630" b="1"/>
            </a:lvl2pPr>
            <a:lvl3pPr marL="287945" indent="0">
              <a:buNone/>
              <a:defRPr sz="567" b="1"/>
            </a:lvl3pPr>
            <a:lvl4pPr marL="431917" indent="0">
              <a:buNone/>
              <a:defRPr sz="504" b="1"/>
            </a:lvl4pPr>
            <a:lvl5pPr marL="575889" indent="0">
              <a:buNone/>
              <a:defRPr sz="504" b="1"/>
            </a:lvl5pPr>
            <a:lvl6pPr marL="719861" indent="0">
              <a:buNone/>
              <a:defRPr sz="504" b="1"/>
            </a:lvl6pPr>
            <a:lvl7pPr marL="863834" indent="0">
              <a:buNone/>
              <a:defRPr sz="504" b="1"/>
            </a:lvl7pPr>
            <a:lvl8pPr marL="1007806" indent="0">
              <a:buNone/>
              <a:defRPr sz="504" b="1"/>
            </a:lvl8pPr>
            <a:lvl9pPr marL="1151778" indent="0">
              <a:buNone/>
              <a:defRPr sz="5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8357" y="920267"/>
            <a:ext cx="1218258" cy="1353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57861" y="617594"/>
            <a:ext cx="1224258" cy="302673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3972" indent="0">
              <a:buNone/>
              <a:defRPr sz="630" b="1"/>
            </a:lvl2pPr>
            <a:lvl3pPr marL="287945" indent="0">
              <a:buNone/>
              <a:defRPr sz="567" b="1"/>
            </a:lvl3pPr>
            <a:lvl4pPr marL="431917" indent="0">
              <a:buNone/>
              <a:defRPr sz="504" b="1"/>
            </a:lvl4pPr>
            <a:lvl5pPr marL="575889" indent="0">
              <a:buNone/>
              <a:defRPr sz="504" b="1"/>
            </a:lvl5pPr>
            <a:lvl6pPr marL="719861" indent="0">
              <a:buNone/>
              <a:defRPr sz="504" b="1"/>
            </a:lvl6pPr>
            <a:lvl7pPr marL="863834" indent="0">
              <a:buNone/>
              <a:defRPr sz="504" b="1"/>
            </a:lvl7pPr>
            <a:lvl8pPr marL="1007806" indent="0">
              <a:buNone/>
              <a:defRPr sz="504" b="1"/>
            </a:lvl8pPr>
            <a:lvl9pPr marL="1151778" indent="0">
              <a:buNone/>
              <a:defRPr sz="504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57861" y="920267"/>
            <a:ext cx="1224258" cy="1353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67958"/>
            <a:ext cx="928786" cy="587851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4258" y="362742"/>
            <a:ext cx="1457861" cy="1790381"/>
          </a:xfrm>
        </p:spPr>
        <p:txBody>
          <a:bodyPr/>
          <a:lstStyle>
            <a:lvl1pPr>
              <a:defRPr sz="1008"/>
            </a:lvl1pPr>
            <a:lvl2pPr>
              <a:defRPr sz="882"/>
            </a:lvl2pPr>
            <a:lvl3pPr>
              <a:defRPr sz="756"/>
            </a:lvl3pPr>
            <a:lvl4pPr>
              <a:defRPr sz="630"/>
            </a:lvl4pPr>
            <a:lvl5pPr>
              <a:defRPr sz="630"/>
            </a:lvl5pPr>
            <a:lvl6pPr>
              <a:defRPr sz="630"/>
            </a:lvl6pPr>
            <a:lvl7pPr>
              <a:defRPr sz="630"/>
            </a:lvl7pPr>
            <a:lvl8pPr>
              <a:defRPr sz="630"/>
            </a:lvl8pPr>
            <a:lvl9pPr>
              <a:defRPr sz="63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755809"/>
            <a:ext cx="928786" cy="1400229"/>
          </a:xfrm>
        </p:spPr>
        <p:txBody>
          <a:bodyPr/>
          <a:lstStyle>
            <a:lvl1pPr marL="0" indent="0">
              <a:buNone/>
              <a:defRPr sz="504"/>
            </a:lvl1pPr>
            <a:lvl2pPr marL="143972" indent="0">
              <a:buNone/>
              <a:defRPr sz="441"/>
            </a:lvl2pPr>
            <a:lvl3pPr marL="287945" indent="0">
              <a:buNone/>
              <a:defRPr sz="378"/>
            </a:lvl3pPr>
            <a:lvl4pPr marL="431917" indent="0">
              <a:buNone/>
              <a:defRPr sz="315"/>
            </a:lvl4pPr>
            <a:lvl5pPr marL="575889" indent="0">
              <a:buNone/>
              <a:defRPr sz="315"/>
            </a:lvl5pPr>
            <a:lvl6pPr marL="719861" indent="0">
              <a:buNone/>
              <a:defRPr sz="315"/>
            </a:lvl6pPr>
            <a:lvl7pPr marL="863834" indent="0">
              <a:buNone/>
              <a:defRPr sz="315"/>
            </a:lvl7pPr>
            <a:lvl8pPr marL="1007806" indent="0">
              <a:buNone/>
              <a:defRPr sz="315"/>
            </a:lvl8pPr>
            <a:lvl9pPr marL="1151778" indent="0">
              <a:buNone/>
              <a:defRPr sz="3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356" y="167958"/>
            <a:ext cx="928786" cy="587851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24258" y="362742"/>
            <a:ext cx="1457861" cy="1790381"/>
          </a:xfrm>
        </p:spPr>
        <p:txBody>
          <a:bodyPr anchor="t"/>
          <a:lstStyle>
            <a:lvl1pPr marL="0" indent="0">
              <a:buNone/>
              <a:defRPr sz="1008"/>
            </a:lvl1pPr>
            <a:lvl2pPr marL="143972" indent="0">
              <a:buNone/>
              <a:defRPr sz="882"/>
            </a:lvl2pPr>
            <a:lvl3pPr marL="287945" indent="0">
              <a:buNone/>
              <a:defRPr sz="756"/>
            </a:lvl3pPr>
            <a:lvl4pPr marL="431917" indent="0">
              <a:buNone/>
              <a:defRPr sz="630"/>
            </a:lvl4pPr>
            <a:lvl5pPr marL="575889" indent="0">
              <a:buNone/>
              <a:defRPr sz="630"/>
            </a:lvl5pPr>
            <a:lvl6pPr marL="719861" indent="0">
              <a:buNone/>
              <a:defRPr sz="630"/>
            </a:lvl6pPr>
            <a:lvl7pPr marL="863834" indent="0">
              <a:buNone/>
              <a:defRPr sz="630"/>
            </a:lvl7pPr>
            <a:lvl8pPr marL="1007806" indent="0">
              <a:buNone/>
              <a:defRPr sz="630"/>
            </a:lvl8pPr>
            <a:lvl9pPr marL="1151778" indent="0">
              <a:buNone/>
              <a:defRPr sz="63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8356" y="755809"/>
            <a:ext cx="928786" cy="1400229"/>
          </a:xfrm>
        </p:spPr>
        <p:txBody>
          <a:bodyPr/>
          <a:lstStyle>
            <a:lvl1pPr marL="0" indent="0">
              <a:buNone/>
              <a:defRPr sz="504"/>
            </a:lvl1pPr>
            <a:lvl2pPr marL="143972" indent="0">
              <a:buNone/>
              <a:defRPr sz="441"/>
            </a:lvl2pPr>
            <a:lvl3pPr marL="287945" indent="0">
              <a:buNone/>
              <a:defRPr sz="378"/>
            </a:lvl3pPr>
            <a:lvl4pPr marL="431917" indent="0">
              <a:buNone/>
              <a:defRPr sz="315"/>
            </a:lvl4pPr>
            <a:lvl5pPr marL="575889" indent="0">
              <a:buNone/>
              <a:defRPr sz="315"/>
            </a:lvl5pPr>
            <a:lvl6pPr marL="719861" indent="0">
              <a:buNone/>
              <a:defRPr sz="315"/>
            </a:lvl6pPr>
            <a:lvl7pPr marL="863834" indent="0">
              <a:buNone/>
              <a:defRPr sz="315"/>
            </a:lvl7pPr>
            <a:lvl8pPr marL="1007806" indent="0">
              <a:buNone/>
              <a:defRPr sz="315"/>
            </a:lvl8pPr>
            <a:lvl9pPr marL="1151778" indent="0">
              <a:buNone/>
              <a:defRPr sz="31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7981" y="134133"/>
            <a:ext cx="2483763" cy="486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7981" y="670664"/>
            <a:ext cx="2483763" cy="15985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7981" y="2335077"/>
            <a:ext cx="647938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78A6C-4197-7A4D-B75E-E4A1CBA8923C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53909" y="2335077"/>
            <a:ext cx="971907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33806" y="2335077"/>
            <a:ext cx="647938" cy="1341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F49EE-DEA8-9A41-A5D3-5C30ADE50FE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46561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287945" rtl="0" eaLnBrk="1" latinLnBrk="0" hangingPunct="1">
        <a:lnSpc>
          <a:spcPct val="90000"/>
        </a:lnSpc>
        <a:spcBef>
          <a:spcPct val="0"/>
        </a:spcBef>
        <a:buNone/>
        <a:defRPr sz="13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986" indent="-71986" algn="l" defTabSz="287945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1pPr>
      <a:lvl2pPr marL="215958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59931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3pPr>
      <a:lvl4pPr marL="503903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647875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91848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935820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79792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223764" indent="-71986" algn="l" defTabSz="287945" rtl="0" eaLnBrk="1" latinLnBrk="0" hangingPunct="1">
        <a:lnSpc>
          <a:spcPct val="90000"/>
        </a:lnSpc>
        <a:spcBef>
          <a:spcPts val="157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1pPr>
      <a:lvl2pPr marL="143972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87945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3pPr>
      <a:lvl4pPr marL="431917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575889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19861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863834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07806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151778" algn="l" defTabSz="287945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83333" y="39839"/>
            <a:ext cx="2783950" cy="2501032"/>
            <a:chOff x="731673" y="347224"/>
            <a:chExt cx="9548228" cy="8577894"/>
          </a:xfrm>
        </p:grpSpPr>
        <p:grpSp>
          <p:nvGrpSpPr>
            <p:cNvPr id="5" name="Group 34"/>
            <p:cNvGrpSpPr/>
            <p:nvPr/>
          </p:nvGrpSpPr>
          <p:grpSpPr>
            <a:xfrm>
              <a:off x="6180569" y="7425582"/>
              <a:ext cx="1010172" cy="979686"/>
              <a:chOff x="1942789" y="3888419"/>
              <a:chExt cx="1572159" cy="1524712"/>
            </a:xfrm>
          </p:grpSpPr>
          <p:pic>
            <p:nvPicPr>
              <p:cNvPr id="6" name="Picture 15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42789" y="3888419"/>
                <a:ext cx="1524712" cy="1524712"/>
              </a:xfrm>
              <a:prstGeom prst="rect">
                <a:avLst/>
              </a:prstGeom>
              <a:ln w="19050">
                <a:noFill/>
              </a:ln>
            </p:spPr>
          </p:pic>
          <p:grpSp>
            <p:nvGrpSpPr>
              <p:cNvPr id="7" name="Group 17"/>
              <p:cNvGrpSpPr/>
              <p:nvPr/>
            </p:nvGrpSpPr>
            <p:grpSpPr>
              <a:xfrm>
                <a:off x="2894338" y="4723418"/>
                <a:ext cx="620610" cy="604473"/>
                <a:chOff x="4942986" y="5194195"/>
                <a:chExt cx="872068" cy="956463"/>
              </a:xfrm>
            </p:grpSpPr>
            <p:sp>
              <p:nvSpPr>
                <p:cNvPr id="8" name="Oval 16"/>
                <p:cNvSpPr/>
                <p:nvPr/>
              </p:nvSpPr>
              <p:spPr>
                <a:xfrm>
                  <a:off x="4942986" y="5194195"/>
                  <a:ext cx="872068" cy="956463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7130" tIns="8565" rIns="17130" bIns="8565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205634"/>
                  <a:endParaRPr lang="en-US" sz="600">
                    <a:solidFill>
                      <a:prstClr val="white"/>
                    </a:solidFill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9" name="Picture 10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80920" y="5392867"/>
                  <a:ext cx="460221" cy="589081"/>
                </a:xfrm>
                <a:prstGeom prst="rect">
                  <a:avLst/>
                </a:prstGeom>
                <a:ln w="19050">
                  <a:noFill/>
                </a:ln>
              </p:spPr>
            </p:pic>
          </p:grpSp>
        </p:grpSp>
        <p:grpSp>
          <p:nvGrpSpPr>
            <p:cNvPr id="10" name="Group 35"/>
            <p:cNvGrpSpPr/>
            <p:nvPr/>
          </p:nvGrpSpPr>
          <p:grpSpPr>
            <a:xfrm>
              <a:off x="1304306" y="7391149"/>
              <a:ext cx="1113857" cy="1048552"/>
              <a:chOff x="3420930" y="3888419"/>
              <a:chExt cx="1572038" cy="1524712"/>
            </a:xfrm>
          </p:grpSpPr>
          <p:pic>
            <p:nvPicPr>
              <p:cNvPr id="11" name="Picture 20"/>
              <p:cNvPicPr>
                <a:picLocks noChangeAspect="1"/>
              </p:cNvPicPr>
              <p:nvPr/>
            </p:nvPicPr>
            <p:blipFill>
              <a:blip r:embed="rId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0930" y="3888419"/>
                <a:ext cx="1524712" cy="1524712"/>
              </a:xfrm>
              <a:prstGeom prst="rect">
                <a:avLst/>
              </a:prstGeom>
              <a:ln w="19050">
                <a:noFill/>
              </a:ln>
            </p:spPr>
          </p:pic>
          <p:grpSp>
            <p:nvGrpSpPr>
              <p:cNvPr id="12" name="Group 32"/>
              <p:cNvGrpSpPr/>
              <p:nvPr/>
            </p:nvGrpSpPr>
            <p:grpSpPr>
              <a:xfrm>
                <a:off x="4321007" y="4733880"/>
                <a:ext cx="671961" cy="677114"/>
                <a:chOff x="9036102" y="1463475"/>
                <a:chExt cx="671961" cy="677114"/>
              </a:xfrm>
            </p:grpSpPr>
            <p:sp>
              <p:nvSpPr>
                <p:cNvPr id="13" name="Oval 30"/>
                <p:cNvSpPr/>
                <p:nvPr/>
              </p:nvSpPr>
              <p:spPr>
                <a:xfrm>
                  <a:off x="9036102" y="1463475"/>
                  <a:ext cx="671961" cy="677114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7130" tIns="8565" rIns="17130" bIns="8565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205634"/>
                  <a:endParaRPr lang="en-US" sz="600">
                    <a:solidFill>
                      <a:srgbClr val="FF7E79"/>
                    </a:solidFill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pic>
              <p:nvPicPr>
                <p:cNvPr id="14" name="Picture 7"/>
                <p:cNvPicPr>
                  <a:picLocks noChangeAspect="1"/>
                </p:cNvPicPr>
                <p:nvPr/>
              </p:nvPicPr>
              <p:blipFill>
                <a:blip r:embed="rId5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72362" y="1595346"/>
                  <a:ext cx="435947" cy="435945"/>
                </a:xfrm>
                <a:prstGeom prst="rect">
                  <a:avLst/>
                </a:prstGeom>
                <a:ln w="19050">
                  <a:noFill/>
                </a:ln>
                <a:effectLst>
                  <a:softEdge rad="12700"/>
                </a:effectLst>
              </p:spPr>
            </p:pic>
          </p:grpSp>
        </p:grpSp>
        <p:cxnSp>
          <p:nvCxnSpPr>
            <p:cNvPr id="16" name="直线箭头连接符 15"/>
            <p:cNvCxnSpPr>
              <a:endCxn id="11" idx="3"/>
            </p:cNvCxnSpPr>
            <p:nvPr/>
          </p:nvCxnSpPr>
          <p:spPr>
            <a:xfrm flipH="1" flipV="1">
              <a:off x="2384630" y="7915425"/>
              <a:ext cx="3705788" cy="10488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 23"/>
            <p:cNvGrpSpPr/>
            <p:nvPr/>
          </p:nvGrpSpPr>
          <p:grpSpPr>
            <a:xfrm>
              <a:off x="1452453" y="2100628"/>
              <a:ext cx="817556" cy="800723"/>
              <a:chOff x="2964143" y="3109125"/>
              <a:chExt cx="323831" cy="344466"/>
            </a:xfrm>
          </p:grpSpPr>
          <p:sp>
            <p:nvSpPr>
              <p:cNvPr id="23" name="Oval 53"/>
              <p:cNvSpPr/>
              <p:nvPr/>
            </p:nvSpPr>
            <p:spPr>
              <a:xfrm>
                <a:off x="2964143" y="3109125"/>
                <a:ext cx="323831" cy="34446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7130" tIns="8565" rIns="17130" bIns="8565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205634"/>
                <a:endParaRPr lang="en-US" sz="600">
                  <a:solidFill>
                    <a:srgbClr val="FF7E79"/>
                  </a:solidFill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grpSp>
            <p:nvGrpSpPr>
              <p:cNvPr id="17" name="组 16"/>
              <p:cNvGrpSpPr>
                <a:grpSpLocks noChangeAspect="1"/>
              </p:cNvGrpSpPr>
              <p:nvPr/>
            </p:nvGrpSpPr>
            <p:grpSpPr>
              <a:xfrm>
                <a:off x="3049220" y="3177098"/>
                <a:ext cx="171874" cy="216000"/>
                <a:chOff x="3565440" y="1205818"/>
                <a:chExt cx="290784" cy="365436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3565440" y="1205818"/>
                  <a:ext cx="90000" cy="95987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solidFill>
                      <a:srgbClr val="FF7E79"/>
                    </a:solidFill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3565440" y="1475267"/>
                  <a:ext cx="90000" cy="95987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solidFill>
                      <a:srgbClr val="FF7E79"/>
                    </a:solidFill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cxnSp>
              <p:nvCxnSpPr>
                <p:cNvPr id="20" name="直线连接符 19"/>
                <p:cNvCxnSpPr>
                  <a:stCxn id="18" idx="4"/>
                </p:cNvCxnSpPr>
                <p:nvPr/>
              </p:nvCxnSpPr>
              <p:spPr>
                <a:xfrm>
                  <a:off x="3610440" y="1301805"/>
                  <a:ext cx="0" cy="173462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椭圆 20"/>
                <p:cNvSpPr/>
                <p:nvPr/>
              </p:nvSpPr>
              <p:spPr>
                <a:xfrm>
                  <a:off x="3766224" y="1471284"/>
                  <a:ext cx="90000" cy="95987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solidFill>
                      <a:srgbClr val="FF7E79"/>
                    </a:solidFill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sp>
              <p:nvSpPr>
                <p:cNvPr id="22" name="圆角右箭头 21"/>
                <p:cNvSpPr/>
                <p:nvPr/>
              </p:nvSpPr>
              <p:spPr>
                <a:xfrm flipH="1">
                  <a:off x="3678158" y="1206516"/>
                  <a:ext cx="166606" cy="269819"/>
                </a:xfrm>
                <a:prstGeom prst="bentArrow">
                  <a:avLst/>
                </a:prstGeom>
                <a:solidFill>
                  <a:schemeClr val="bg1"/>
                </a:solidFill>
                <a:ln w="190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solidFill>
                      <a:srgbClr val="FF7E79"/>
                    </a:solidFill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</p:grpSp>
        </p:grpSp>
        <p:grpSp>
          <p:nvGrpSpPr>
            <p:cNvPr id="26" name="组 25"/>
            <p:cNvGrpSpPr/>
            <p:nvPr/>
          </p:nvGrpSpPr>
          <p:grpSpPr>
            <a:xfrm>
              <a:off x="4734190" y="2142629"/>
              <a:ext cx="759189" cy="572036"/>
              <a:chOff x="7572033" y="3947802"/>
              <a:chExt cx="931516" cy="1021292"/>
            </a:xfrm>
            <a:solidFill>
              <a:schemeClr val="bg1">
                <a:lumMod val="50000"/>
              </a:schemeClr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7572033" y="3947802"/>
                <a:ext cx="75748" cy="107997"/>
              </a:xfrm>
              <a:prstGeom prst="ellipse">
                <a:avLst/>
              </a:prstGeom>
              <a:grp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cxnSp>
            <p:nvCxnSpPr>
              <p:cNvPr id="29" name="直线连接符 28"/>
              <p:cNvCxnSpPr/>
              <p:nvPr/>
            </p:nvCxnSpPr>
            <p:spPr>
              <a:xfrm>
                <a:off x="7783548" y="3991731"/>
                <a:ext cx="720001" cy="7201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7572033" y="4255585"/>
                <a:ext cx="75748" cy="107997"/>
              </a:xfrm>
              <a:prstGeom prst="ellipse">
                <a:avLst/>
              </a:prstGeom>
              <a:grp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cxnSp>
            <p:nvCxnSpPr>
              <p:cNvPr id="31" name="直线连接符 30"/>
              <p:cNvCxnSpPr/>
              <p:nvPr/>
            </p:nvCxnSpPr>
            <p:spPr>
              <a:xfrm>
                <a:off x="7783548" y="4299514"/>
                <a:ext cx="720001" cy="7201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7572033" y="4565383"/>
                <a:ext cx="75748" cy="107997"/>
              </a:xfrm>
              <a:prstGeom prst="ellipse">
                <a:avLst/>
              </a:prstGeom>
              <a:grp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cxnSp>
            <p:nvCxnSpPr>
              <p:cNvPr id="33" name="直线连接符 32"/>
              <p:cNvCxnSpPr/>
              <p:nvPr/>
            </p:nvCxnSpPr>
            <p:spPr>
              <a:xfrm>
                <a:off x="7783548" y="4609305"/>
                <a:ext cx="720001" cy="7201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椭圆 33"/>
              <p:cNvSpPr/>
              <p:nvPr/>
            </p:nvSpPr>
            <p:spPr>
              <a:xfrm>
                <a:off x="7572033" y="4861097"/>
                <a:ext cx="75748" cy="107997"/>
              </a:xfrm>
              <a:prstGeom prst="ellipse">
                <a:avLst/>
              </a:prstGeom>
              <a:grp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cxnSp>
            <p:nvCxnSpPr>
              <p:cNvPr id="35" name="直线连接符 34"/>
              <p:cNvCxnSpPr/>
              <p:nvPr/>
            </p:nvCxnSpPr>
            <p:spPr>
              <a:xfrm>
                <a:off x="7783549" y="4905020"/>
                <a:ext cx="720000" cy="7200"/>
              </a:xfrm>
              <a:prstGeom prst="line">
                <a:avLst/>
              </a:prstGeom>
              <a:grpFill/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多文档 36"/>
            <p:cNvSpPr/>
            <p:nvPr/>
          </p:nvSpPr>
          <p:spPr>
            <a:xfrm>
              <a:off x="7747214" y="2107863"/>
              <a:ext cx="897048" cy="591808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6661" tIns="13330" rIns="26661" bIns="133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zh-CN" altLang="en-US" sz="600">
                <a:latin typeface="SimSun" charset="-122"/>
                <a:ea typeface="SimSun" charset="-122"/>
                <a:cs typeface="SimSun" charset="-122"/>
              </a:endParaRPr>
            </a:p>
          </p:txBody>
        </p:sp>
        <p:grpSp>
          <p:nvGrpSpPr>
            <p:cNvPr id="81" name="组 80"/>
            <p:cNvGrpSpPr/>
            <p:nvPr/>
          </p:nvGrpSpPr>
          <p:grpSpPr>
            <a:xfrm>
              <a:off x="5950731" y="551530"/>
              <a:ext cx="1460145" cy="803231"/>
              <a:chOff x="7033035" y="12080"/>
              <a:chExt cx="1460145" cy="803231"/>
            </a:xfrm>
          </p:grpSpPr>
          <p:sp>
            <p:nvSpPr>
              <p:cNvPr id="75" name="云形 74"/>
              <p:cNvSpPr/>
              <p:nvPr/>
            </p:nvSpPr>
            <p:spPr>
              <a:xfrm>
                <a:off x="7033035" y="12080"/>
                <a:ext cx="1460145" cy="803231"/>
              </a:xfrm>
              <a:prstGeom prst="cloud">
                <a:avLst/>
              </a:prstGeom>
              <a:solidFill>
                <a:schemeClr val="bg1"/>
              </a:solidFill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pic>
            <p:nvPicPr>
              <p:cNvPr id="74" name="Picture 18"/>
              <p:cNvPicPr>
                <a:picLocks noChangeAspect="1"/>
              </p:cNvPicPr>
              <p:nvPr/>
            </p:nvPicPr>
            <p:blipFill>
              <a:blip r:embed="rId6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6647" y="324879"/>
                <a:ext cx="485473" cy="408082"/>
              </a:xfrm>
              <a:prstGeom prst="rect">
                <a:avLst/>
              </a:prstGeom>
              <a:ln w="19050">
                <a:noFill/>
              </a:ln>
            </p:spPr>
          </p:pic>
        </p:grpSp>
        <p:pic>
          <p:nvPicPr>
            <p:cNvPr id="76" name="Picture 48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2828" y="4410035"/>
              <a:ext cx="653963" cy="640339"/>
            </a:xfrm>
            <a:prstGeom prst="rect">
              <a:avLst/>
            </a:prstGeom>
            <a:ln w="19050">
              <a:noFill/>
            </a:ln>
          </p:spPr>
        </p:pic>
        <p:sp>
          <p:nvSpPr>
            <p:cNvPr id="78" name="文本框 77"/>
            <p:cNvSpPr txBox="1"/>
            <p:nvPr/>
          </p:nvSpPr>
          <p:spPr>
            <a:xfrm>
              <a:off x="4532571" y="2623732"/>
              <a:ext cx="2136252" cy="63335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描述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901459" y="2661562"/>
              <a:ext cx="2042380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测试结果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7440247" y="2649452"/>
              <a:ext cx="2175255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变更文件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148834" y="1828800"/>
              <a:ext cx="5052801" cy="134437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SimSun" charset="-122"/>
                <a:ea typeface="SimSun" charset="-122"/>
                <a:cs typeface="SimSun" charset="-122"/>
              </a:endParaRPr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5876578" y="3960458"/>
              <a:ext cx="1838106" cy="1572141"/>
              <a:chOff x="7121521" y="4090687"/>
              <a:chExt cx="2480249" cy="2490498"/>
            </a:xfrm>
          </p:grpSpPr>
          <p:sp>
            <p:nvSpPr>
              <p:cNvPr id="85" name="双中括号 84"/>
              <p:cNvSpPr/>
              <p:nvPr/>
            </p:nvSpPr>
            <p:spPr>
              <a:xfrm>
                <a:off x="7121521" y="4090687"/>
                <a:ext cx="1949126" cy="2490498"/>
              </a:xfrm>
              <a:prstGeom prst="bracketPair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600">
                  <a:latin typeface="SimSun" charset="-122"/>
                  <a:ea typeface="SimSun" charset="-122"/>
                  <a:cs typeface="SimSun" charset="-122"/>
                </a:endParaRPr>
              </a:p>
            </p:txBody>
          </p:sp>
          <p:grpSp>
            <p:nvGrpSpPr>
              <p:cNvPr id="86" name="组 85"/>
              <p:cNvGrpSpPr/>
              <p:nvPr/>
            </p:nvGrpSpPr>
            <p:grpSpPr>
              <a:xfrm>
                <a:off x="7379162" y="4630033"/>
                <a:ext cx="1382424" cy="1414463"/>
                <a:chOff x="7572033" y="3947802"/>
                <a:chExt cx="931516" cy="981129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87" name="矩形 86"/>
                <p:cNvSpPr/>
                <p:nvPr/>
              </p:nvSpPr>
              <p:spPr>
                <a:xfrm>
                  <a:off x="7572033" y="3947802"/>
                  <a:ext cx="56132" cy="67836"/>
                </a:xfrm>
                <a:prstGeom prst="rect">
                  <a:avLst/>
                </a:prstGeom>
                <a:grp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cxnSp>
              <p:nvCxnSpPr>
                <p:cNvPr id="88" name="直线连接符 87"/>
                <p:cNvCxnSpPr/>
                <p:nvPr/>
              </p:nvCxnSpPr>
              <p:spPr>
                <a:xfrm>
                  <a:off x="7783549" y="3991728"/>
                  <a:ext cx="720000" cy="7200"/>
                </a:xfrm>
                <a:prstGeom prst="line">
                  <a:avLst/>
                </a:prstGeom>
                <a:grp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矩形 88"/>
                <p:cNvSpPr/>
                <p:nvPr/>
              </p:nvSpPr>
              <p:spPr>
                <a:xfrm>
                  <a:off x="7572033" y="4255587"/>
                  <a:ext cx="56132" cy="67836"/>
                </a:xfrm>
                <a:prstGeom prst="rect">
                  <a:avLst/>
                </a:prstGeom>
                <a:grp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cxnSp>
              <p:nvCxnSpPr>
                <p:cNvPr id="90" name="直线连接符 89"/>
                <p:cNvCxnSpPr/>
                <p:nvPr/>
              </p:nvCxnSpPr>
              <p:spPr>
                <a:xfrm>
                  <a:off x="7783549" y="4299512"/>
                  <a:ext cx="720000" cy="7200"/>
                </a:xfrm>
                <a:prstGeom prst="line">
                  <a:avLst/>
                </a:prstGeom>
                <a:grp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矩形 90"/>
                <p:cNvSpPr/>
                <p:nvPr/>
              </p:nvSpPr>
              <p:spPr>
                <a:xfrm>
                  <a:off x="7572033" y="4565381"/>
                  <a:ext cx="56132" cy="67836"/>
                </a:xfrm>
                <a:prstGeom prst="rect">
                  <a:avLst/>
                </a:prstGeom>
                <a:grp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cxnSp>
              <p:nvCxnSpPr>
                <p:cNvPr id="92" name="直线连接符 91"/>
                <p:cNvCxnSpPr/>
                <p:nvPr/>
              </p:nvCxnSpPr>
              <p:spPr>
                <a:xfrm>
                  <a:off x="7783549" y="4609306"/>
                  <a:ext cx="720000" cy="7200"/>
                </a:xfrm>
                <a:prstGeom prst="line">
                  <a:avLst/>
                </a:prstGeom>
                <a:grp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矩形 92"/>
                <p:cNvSpPr/>
                <p:nvPr/>
              </p:nvSpPr>
              <p:spPr>
                <a:xfrm>
                  <a:off x="7572033" y="4861095"/>
                  <a:ext cx="56132" cy="67836"/>
                </a:xfrm>
                <a:prstGeom prst="rect">
                  <a:avLst/>
                </a:prstGeom>
                <a:grpFill/>
                <a:ln w="1905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cxnSp>
              <p:nvCxnSpPr>
                <p:cNvPr id="94" name="直线连接符 93"/>
                <p:cNvCxnSpPr/>
                <p:nvPr/>
              </p:nvCxnSpPr>
              <p:spPr>
                <a:xfrm>
                  <a:off x="7783549" y="4905020"/>
                  <a:ext cx="720000" cy="7200"/>
                </a:xfrm>
                <a:prstGeom prst="line">
                  <a:avLst/>
                </a:prstGeom>
                <a:grpFill/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 97"/>
              <p:cNvGrpSpPr/>
              <p:nvPr/>
            </p:nvGrpSpPr>
            <p:grpSpPr>
              <a:xfrm>
                <a:off x="8572112" y="4745360"/>
                <a:ext cx="1029658" cy="1209537"/>
                <a:chOff x="9043417" y="4859194"/>
                <a:chExt cx="1847269" cy="2215234"/>
              </a:xfrm>
            </p:grpSpPr>
            <p:sp>
              <p:nvSpPr>
                <p:cNvPr id="96" name="Oval 53"/>
                <p:cNvSpPr/>
                <p:nvPr/>
              </p:nvSpPr>
              <p:spPr>
                <a:xfrm>
                  <a:off x="9043417" y="4859194"/>
                  <a:ext cx="1847269" cy="2215234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 w="127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7130" tIns="8565" rIns="17130" bIns="8565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205634"/>
                  <a:endParaRPr lang="en-US" sz="600">
                    <a:solidFill>
                      <a:srgbClr val="FF7E79"/>
                    </a:solidFill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  <p:sp>
              <p:nvSpPr>
                <p:cNvPr id="95" name="圆角矩形标注 94"/>
                <p:cNvSpPr/>
                <p:nvPr/>
              </p:nvSpPr>
              <p:spPr>
                <a:xfrm>
                  <a:off x="9601526" y="5595635"/>
                  <a:ext cx="820654" cy="595646"/>
                </a:xfrm>
                <a:prstGeom prst="wedgeRoundRectCallout">
                  <a:avLst>
                    <a:gd name="adj1" fmla="val -2973"/>
                    <a:gd name="adj2" fmla="val 88642"/>
                    <a:gd name="adj3" fmla="val 16667"/>
                  </a:avLst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sz="600">
                    <a:latin typeface="SimSun" charset="-122"/>
                    <a:ea typeface="SimSun" charset="-122"/>
                    <a:cs typeface="SimSun" charset="-122"/>
                  </a:endParaRPr>
                </a:p>
              </p:txBody>
            </p:sp>
          </p:grpSp>
        </p:grpSp>
        <p:pic>
          <p:nvPicPr>
            <p:cNvPr id="99" name="Picture 48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543" y="3784630"/>
              <a:ext cx="653963" cy="640339"/>
            </a:xfrm>
            <a:prstGeom prst="rect">
              <a:avLst/>
            </a:prstGeom>
            <a:ln w="19050">
              <a:noFill/>
            </a:ln>
          </p:spPr>
        </p:pic>
        <p:pic>
          <p:nvPicPr>
            <p:cNvPr id="100" name="Picture 48"/>
            <p:cNvPicPr>
              <a:picLocks noChangeAspect="1"/>
            </p:cNvPicPr>
            <p:nvPr/>
          </p:nvPicPr>
          <p:blipFill>
            <a:blip r:embed="rId7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6542" y="5095627"/>
              <a:ext cx="653963" cy="640339"/>
            </a:xfrm>
            <a:prstGeom prst="rect">
              <a:avLst/>
            </a:prstGeom>
            <a:ln w="19050">
              <a:noFill/>
            </a:ln>
          </p:spPr>
        </p:pic>
        <p:sp>
          <p:nvSpPr>
            <p:cNvPr id="101" name="文本框 100"/>
            <p:cNvSpPr txBox="1"/>
            <p:nvPr/>
          </p:nvSpPr>
          <p:spPr>
            <a:xfrm>
              <a:off x="3625288" y="4985682"/>
              <a:ext cx="1706080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贡献者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8072849" y="4340901"/>
              <a:ext cx="2095308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核心成员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7893807" y="5598340"/>
              <a:ext cx="2186440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外部开发者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3297373" y="347224"/>
              <a:ext cx="6732000" cy="5823787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SimSun" charset="-122"/>
                <a:ea typeface="SimSun" charset="-122"/>
                <a:cs typeface="SimSun" charset="-122"/>
              </a:endParaRPr>
            </a:p>
          </p:txBody>
        </p:sp>
        <p:cxnSp>
          <p:nvCxnSpPr>
            <p:cNvPr id="106" name="直线箭头连接符 105"/>
            <p:cNvCxnSpPr>
              <a:stCxn id="11" idx="0"/>
              <a:endCxn id="23" idx="4"/>
            </p:cNvCxnSpPr>
            <p:nvPr/>
          </p:nvCxnSpPr>
          <p:spPr>
            <a:xfrm flipV="1">
              <a:off x="1844465" y="2901351"/>
              <a:ext cx="16766" cy="4489801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箭头连接符 108"/>
            <p:cNvCxnSpPr>
              <a:stCxn id="23" idx="6"/>
              <a:endCxn id="82" idx="1"/>
            </p:cNvCxnSpPr>
            <p:nvPr/>
          </p:nvCxnSpPr>
          <p:spPr>
            <a:xfrm>
              <a:off x="2270012" y="2500987"/>
              <a:ext cx="1878827" cy="0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线箭头连接符 111"/>
            <p:cNvCxnSpPr>
              <a:endCxn id="23" idx="5"/>
            </p:cNvCxnSpPr>
            <p:nvPr/>
          </p:nvCxnSpPr>
          <p:spPr>
            <a:xfrm flipH="1" flipV="1">
              <a:off x="2150284" y="2784088"/>
              <a:ext cx="2115983" cy="1796939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线箭头连接符 114"/>
            <p:cNvCxnSpPr>
              <a:stCxn id="76" idx="3"/>
              <a:endCxn id="85" idx="1"/>
            </p:cNvCxnSpPr>
            <p:nvPr/>
          </p:nvCxnSpPr>
          <p:spPr>
            <a:xfrm>
              <a:off x="4616788" y="4730202"/>
              <a:ext cx="1259790" cy="16324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线箭头连接符 125"/>
            <p:cNvCxnSpPr/>
            <p:nvPr/>
          </p:nvCxnSpPr>
          <p:spPr>
            <a:xfrm flipH="1">
              <a:off x="7321072" y="4091918"/>
              <a:ext cx="1145473" cy="2248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线箭头连接符 130"/>
            <p:cNvCxnSpPr/>
            <p:nvPr/>
          </p:nvCxnSpPr>
          <p:spPr>
            <a:xfrm flipH="1">
              <a:off x="7333148" y="5391078"/>
              <a:ext cx="1145473" cy="2248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肘形连接符 133"/>
            <p:cNvCxnSpPr>
              <a:stCxn id="23" idx="0"/>
              <a:endCxn id="75" idx="2"/>
            </p:cNvCxnSpPr>
            <p:nvPr/>
          </p:nvCxnSpPr>
          <p:spPr>
            <a:xfrm rot="5400000" flipH="1" flipV="1">
              <a:off x="3334504" y="-520127"/>
              <a:ext cx="1147482" cy="4094031"/>
            </a:xfrm>
            <a:prstGeom prst="bentConnector2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文本框 135"/>
            <p:cNvSpPr txBox="1"/>
            <p:nvPr/>
          </p:nvSpPr>
          <p:spPr>
            <a:xfrm>
              <a:off x="731673" y="8291761"/>
              <a:ext cx="2704770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克隆代码仓库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5644003" y="8263393"/>
              <a:ext cx="2507107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zh-CN" altLang="en-US" sz="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原始代码仓库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cxnSp>
          <p:nvCxnSpPr>
            <p:cNvPr id="138" name="直线箭头连接符 137"/>
            <p:cNvCxnSpPr>
              <a:stCxn id="105" idx="2"/>
              <a:endCxn id="6" idx="0"/>
            </p:cNvCxnSpPr>
            <p:nvPr/>
          </p:nvCxnSpPr>
          <p:spPr>
            <a:xfrm>
              <a:off x="6663376" y="6171008"/>
              <a:ext cx="7039" cy="1254574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禁止符 141"/>
            <p:cNvSpPr/>
            <p:nvPr/>
          </p:nvSpPr>
          <p:spPr>
            <a:xfrm>
              <a:off x="7533475" y="6460562"/>
              <a:ext cx="617635" cy="634798"/>
            </a:xfrm>
            <a:prstGeom prst="noSmoking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solidFill>
                  <a:schemeClr val="tx1"/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cxnSp>
          <p:nvCxnSpPr>
            <p:cNvPr id="143" name="直线箭头连接符 142"/>
            <p:cNvCxnSpPr>
              <a:endCxn id="142" idx="2"/>
            </p:cNvCxnSpPr>
            <p:nvPr/>
          </p:nvCxnSpPr>
          <p:spPr>
            <a:xfrm>
              <a:off x="6654200" y="6777961"/>
              <a:ext cx="879275" cy="0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笑脸 146"/>
            <p:cNvSpPr/>
            <p:nvPr/>
          </p:nvSpPr>
          <p:spPr>
            <a:xfrm>
              <a:off x="6285409" y="6933401"/>
              <a:ext cx="295867" cy="246489"/>
            </a:xfrm>
            <a:prstGeom prst="smileyFac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48" name="笑脸 147"/>
            <p:cNvSpPr/>
            <p:nvPr/>
          </p:nvSpPr>
          <p:spPr>
            <a:xfrm>
              <a:off x="7037363" y="6409861"/>
              <a:ext cx="295850" cy="264992"/>
            </a:xfrm>
            <a:prstGeom prst="smileyFace">
              <a:avLst>
                <a:gd name="adj" fmla="val -4653"/>
              </a:avLst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SimSun" charset="-122"/>
                <a:ea typeface="SimSun" charset="-122"/>
                <a:cs typeface="SimSun" charset="-122"/>
              </a:endParaRPr>
            </a:p>
          </p:txBody>
        </p:sp>
        <p:cxnSp>
          <p:nvCxnSpPr>
            <p:cNvPr id="150" name="直线箭头连接符 149"/>
            <p:cNvCxnSpPr>
              <a:stCxn id="75" idx="1"/>
              <a:endCxn id="82" idx="0"/>
            </p:cNvCxnSpPr>
            <p:nvPr/>
          </p:nvCxnSpPr>
          <p:spPr>
            <a:xfrm flipH="1">
              <a:off x="6675237" y="1353908"/>
              <a:ext cx="5566" cy="474892"/>
            </a:xfrm>
            <a:prstGeom prst="straightConnector1">
              <a:avLst/>
            </a:prstGeom>
            <a:ln w="12700">
              <a:solidFill>
                <a:schemeClr val="bg1">
                  <a:lumMod val="50000"/>
                </a:schemeClr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文本框 152"/>
            <p:cNvSpPr txBox="1"/>
            <p:nvPr/>
          </p:nvSpPr>
          <p:spPr>
            <a:xfrm>
              <a:off x="7005994" y="1049313"/>
              <a:ext cx="1841023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CI</a:t>
              </a:r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 </a:t>
              </a:r>
              <a:r>
                <a:rPr kumimoji="1" lang="zh-CN" altLang="en-US" sz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服务器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55" name="文本框 154"/>
            <p:cNvSpPr txBox="1"/>
            <p:nvPr/>
          </p:nvSpPr>
          <p:spPr>
            <a:xfrm>
              <a:off x="3386393" y="7271388"/>
              <a:ext cx="1629875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1</a:t>
              </a:r>
              <a:r>
                <a:rPr kumimoji="1" lang="en-US" altLang="zh-CN" sz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:</a:t>
              </a:r>
              <a:r>
                <a:rPr kumimoji="1" lang="zh-CN" altLang="en-US" sz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 克隆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1890110" y="5341709"/>
              <a:ext cx="1629875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2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:</a:t>
              </a:r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 </a:t>
              </a:r>
              <a:r>
                <a:rPr kumimoji="1" lang="zh-CN" altLang="en-US" sz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修改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2058133" y="1623263"/>
              <a:ext cx="1629875" cy="9500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3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:</a:t>
              </a:r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Pull</a:t>
              </a:r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 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 PS Std" charset="0"/>
                  <a:ea typeface="Times New Roman PS Std" charset="0"/>
                  <a:cs typeface="Times New Roman PS Std" charset="0"/>
                </a:rPr>
                <a:t>Request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 PS Std" charset="0"/>
                <a:ea typeface="Times New Roman PS Std" charset="0"/>
                <a:cs typeface="Times New Roman PS Std" charset="0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2058133" y="393639"/>
              <a:ext cx="1629875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4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:</a:t>
              </a:r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 </a:t>
              </a:r>
              <a:r>
                <a:rPr kumimoji="1" lang="zh-CN" altLang="en-US" sz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测试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7784003" y="380691"/>
              <a:ext cx="2495898" cy="68613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5</a:t>
              </a:r>
              <a:r>
                <a:rPr kumimoji="1" lang="zh-CN" altLang="en-US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：</a:t>
              </a:r>
              <a:r>
                <a:rPr kumimoji="1" lang="zh-CN" altLang="en-US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代码审阅</a:t>
              </a:r>
              <a:endParaRPr kumimoji="1"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5223228" y="6243427"/>
              <a:ext cx="1658499" cy="63335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zh-CN" sz="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6</a:t>
              </a:r>
              <a:r>
                <a:rPr kumimoji="1" lang="en-US" altLang="zh-CN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:</a:t>
              </a:r>
              <a:r>
                <a:rPr kumimoji="1" lang="zh-CN" altLang="en-US" sz="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 </a:t>
              </a:r>
              <a:r>
                <a:rPr kumimoji="1" lang="zh-CN" altLang="en-US" sz="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Sun" charset="-122"/>
                  <a:ea typeface="SimSun" charset="-122"/>
                  <a:cs typeface="SimSun" charset="-122"/>
                </a:rPr>
                <a:t>裁定</a:t>
              </a:r>
              <a:endParaRPr kumimoji="1"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857362" y="972975"/>
            <a:ext cx="44323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imSun" charset="-122"/>
                <a:ea typeface="SimSun" charset="-122"/>
                <a:cs typeface="SimSun" charset="-122"/>
              </a:rPr>
              <a:t>更新</a:t>
            </a:r>
            <a:endParaRPr kumimoji="1" lang="zh-CN" altLang="en-US" sz="600" dirty="0">
              <a:solidFill>
                <a:schemeClr val="tx1">
                  <a:lumMod val="85000"/>
                  <a:lumOff val="15000"/>
                </a:schemeClr>
              </a:solidFill>
              <a:latin typeface="SimSun" charset="-122"/>
              <a:ea typeface="SimSun" charset="-122"/>
              <a:cs typeface="SimSun" charset="-122"/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1716990" y="535800"/>
            <a:ext cx="204759" cy="210076"/>
            <a:chOff x="2952666" y="499332"/>
            <a:chExt cx="277945" cy="312999"/>
          </a:xfrm>
        </p:grpSpPr>
        <p:sp>
          <p:nvSpPr>
            <p:cNvPr id="25" name="折角形 24"/>
            <p:cNvSpPr/>
            <p:nvPr/>
          </p:nvSpPr>
          <p:spPr>
            <a:xfrm rot="10800000" flipH="1">
              <a:off x="2952666" y="499332"/>
              <a:ext cx="277945" cy="312999"/>
            </a:xfrm>
            <a:prstGeom prst="foldedCorner">
              <a:avLst>
                <a:gd name="adj" fmla="val 29711"/>
              </a:avLst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600">
                <a:latin typeface="SimSun" charset="-122"/>
                <a:ea typeface="SimSun" charset="-122"/>
                <a:cs typeface="SimSun" charset="-122"/>
              </a:endParaRPr>
            </a:p>
          </p:txBody>
        </p:sp>
        <p:cxnSp>
          <p:nvCxnSpPr>
            <p:cNvPr id="107" name="直线连接符 106"/>
            <p:cNvCxnSpPr/>
            <p:nvPr/>
          </p:nvCxnSpPr>
          <p:spPr>
            <a:xfrm>
              <a:off x="2996868" y="600895"/>
              <a:ext cx="85546" cy="605"/>
            </a:xfrm>
            <a:prstGeom prst="line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/>
            <p:nvPr/>
          </p:nvCxnSpPr>
          <p:spPr>
            <a:xfrm>
              <a:off x="2996868" y="645967"/>
              <a:ext cx="128319" cy="605"/>
            </a:xfrm>
            <a:prstGeom prst="line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/>
            <p:nvPr/>
          </p:nvCxnSpPr>
          <p:spPr>
            <a:xfrm>
              <a:off x="2996868" y="691040"/>
              <a:ext cx="128319" cy="605"/>
            </a:xfrm>
            <a:prstGeom prst="line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线连接符 110"/>
            <p:cNvCxnSpPr/>
            <p:nvPr/>
          </p:nvCxnSpPr>
          <p:spPr>
            <a:xfrm>
              <a:off x="2996868" y="736113"/>
              <a:ext cx="128319" cy="605"/>
            </a:xfrm>
            <a:prstGeom prst="line">
              <a:avLst/>
            </a:prstGeom>
            <a:solidFill>
              <a:schemeClr val="bg1">
                <a:lumMod val="50000"/>
              </a:scheme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矩形 112"/>
          <p:cNvSpPr/>
          <p:nvPr/>
        </p:nvSpPr>
        <p:spPr>
          <a:xfrm>
            <a:off x="52974" y="5610"/>
            <a:ext cx="2781728" cy="2502533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600">
              <a:latin typeface="SimSun" charset="-122"/>
              <a:ea typeface="SimSun" charset="-122"/>
              <a:cs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278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</TotalTime>
  <Words>40</Words>
  <Application>Microsoft Macintosh PowerPoint</Application>
  <PresentationFormat>自定义</PresentationFormat>
  <Paragraphs>17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Calibri</vt:lpstr>
      <vt:lpstr>Calibri Light</vt:lpstr>
      <vt:lpstr>DengXian</vt:lpstr>
      <vt:lpstr>SimSun</vt:lpstr>
      <vt:lpstr>Times New Roman PS Std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130</cp:revision>
  <cp:lastPrinted>2017-10-15T07:31:44Z</cp:lastPrinted>
  <dcterms:created xsi:type="dcterms:W3CDTF">2017-10-08T00:37:10Z</dcterms:created>
  <dcterms:modified xsi:type="dcterms:W3CDTF">2017-11-09T01:46:58Z</dcterms:modified>
</cp:coreProperties>
</file>