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259" r:id="rId2"/>
  </p:sldIdLst>
  <p:sldSz cx="6480175" cy="1403350"/>
  <p:notesSz cx="6858000" cy="9144000"/>
  <p:defaultTextStyle>
    <a:defPPr>
      <a:defRPr lang="zh-CN"/>
    </a:defPPr>
    <a:lvl1pPr marL="0" algn="l" defTabSz="153202" rtl="0" eaLnBrk="1" latinLnBrk="0" hangingPunct="1">
      <a:defRPr sz="301" kern="1200">
        <a:solidFill>
          <a:schemeClr val="tx1"/>
        </a:solidFill>
        <a:latin typeface="+mn-lt"/>
        <a:ea typeface="+mn-ea"/>
        <a:cs typeface="+mn-cs"/>
      </a:defRPr>
    </a:lvl1pPr>
    <a:lvl2pPr marL="76601" algn="l" defTabSz="153202" rtl="0" eaLnBrk="1" latinLnBrk="0" hangingPunct="1">
      <a:defRPr sz="301" kern="1200">
        <a:solidFill>
          <a:schemeClr val="tx1"/>
        </a:solidFill>
        <a:latin typeface="+mn-lt"/>
        <a:ea typeface="+mn-ea"/>
        <a:cs typeface="+mn-cs"/>
      </a:defRPr>
    </a:lvl2pPr>
    <a:lvl3pPr marL="153202" algn="l" defTabSz="153202" rtl="0" eaLnBrk="1" latinLnBrk="0" hangingPunct="1">
      <a:defRPr sz="301" kern="1200">
        <a:solidFill>
          <a:schemeClr val="tx1"/>
        </a:solidFill>
        <a:latin typeface="+mn-lt"/>
        <a:ea typeface="+mn-ea"/>
        <a:cs typeface="+mn-cs"/>
      </a:defRPr>
    </a:lvl3pPr>
    <a:lvl4pPr marL="229803" algn="l" defTabSz="153202" rtl="0" eaLnBrk="1" latinLnBrk="0" hangingPunct="1">
      <a:defRPr sz="301" kern="1200">
        <a:solidFill>
          <a:schemeClr val="tx1"/>
        </a:solidFill>
        <a:latin typeface="+mn-lt"/>
        <a:ea typeface="+mn-ea"/>
        <a:cs typeface="+mn-cs"/>
      </a:defRPr>
    </a:lvl4pPr>
    <a:lvl5pPr marL="306404" algn="l" defTabSz="153202" rtl="0" eaLnBrk="1" latinLnBrk="0" hangingPunct="1">
      <a:defRPr sz="301" kern="1200">
        <a:solidFill>
          <a:schemeClr val="tx1"/>
        </a:solidFill>
        <a:latin typeface="+mn-lt"/>
        <a:ea typeface="+mn-ea"/>
        <a:cs typeface="+mn-cs"/>
      </a:defRPr>
    </a:lvl5pPr>
    <a:lvl6pPr marL="383004" algn="l" defTabSz="153202" rtl="0" eaLnBrk="1" latinLnBrk="0" hangingPunct="1">
      <a:defRPr sz="301" kern="1200">
        <a:solidFill>
          <a:schemeClr val="tx1"/>
        </a:solidFill>
        <a:latin typeface="+mn-lt"/>
        <a:ea typeface="+mn-ea"/>
        <a:cs typeface="+mn-cs"/>
      </a:defRPr>
    </a:lvl6pPr>
    <a:lvl7pPr marL="459605" algn="l" defTabSz="153202" rtl="0" eaLnBrk="1" latinLnBrk="0" hangingPunct="1">
      <a:defRPr sz="301" kern="1200">
        <a:solidFill>
          <a:schemeClr val="tx1"/>
        </a:solidFill>
        <a:latin typeface="+mn-lt"/>
        <a:ea typeface="+mn-ea"/>
        <a:cs typeface="+mn-cs"/>
      </a:defRPr>
    </a:lvl7pPr>
    <a:lvl8pPr marL="536206" algn="l" defTabSz="153202" rtl="0" eaLnBrk="1" latinLnBrk="0" hangingPunct="1">
      <a:defRPr sz="301" kern="1200">
        <a:solidFill>
          <a:schemeClr val="tx1"/>
        </a:solidFill>
        <a:latin typeface="+mn-lt"/>
        <a:ea typeface="+mn-ea"/>
        <a:cs typeface="+mn-cs"/>
      </a:defRPr>
    </a:lvl8pPr>
    <a:lvl9pPr marL="612807" algn="l" defTabSz="153202" rtl="0" eaLnBrk="1" latinLnBrk="0" hangingPunct="1">
      <a:defRPr sz="3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" userDrawn="1">
          <p15:clr>
            <a:srgbClr val="A4A3A4"/>
          </p15:clr>
        </p15:guide>
        <p15:guide id="2" pos="26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02"/>
    <p:restoredTop sz="94643"/>
  </p:normalViewPr>
  <p:slideViewPr>
    <p:cSldViewPr snapToGrid="0" snapToObjects="1">
      <p:cViewPr>
        <p:scale>
          <a:sx n="169" d="100"/>
          <a:sy n="169" d="100"/>
        </p:scale>
        <p:origin x="656" y="2008"/>
      </p:cViewPr>
      <p:guideLst>
        <p:guide orient="horz" pos="134"/>
        <p:guide pos="26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5638288983087"/>
          <c:y val="0.114435747204434"/>
          <c:w val="0.722754916994316"/>
          <c:h val="0.591801243613674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5"/>
              <c:layout>
                <c:manualLayout>
                  <c:x val="-0.0464732464470496"/>
                  <c:y val="0.014266692820768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7552582034724"/>
                      <c:h val="0.11828683792974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工作表1!$A$2:$A$155</c:f>
              <c:numCache>
                <c:formatCode>General</c:formatCode>
                <c:ptCount val="154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3.0</c:v>
                </c:pt>
                <c:pt idx="4">
                  <c:v>4.0</c:v>
                </c:pt>
                <c:pt idx="5">
                  <c:v>5.0</c:v>
                </c:pt>
                <c:pt idx="6">
                  <c:v>6.0</c:v>
                </c:pt>
                <c:pt idx="7">
                  <c:v>7.0</c:v>
                </c:pt>
                <c:pt idx="8">
                  <c:v>8.0</c:v>
                </c:pt>
                <c:pt idx="9">
                  <c:v>9.0</c:v>
                </c:pt>
                <c:pt idx="10">
                  <c:v>10.0</c:v>
                </c:pt>
                <c:pt idx="11">
                  <c:v>11.0</c:v>
                </c:pt>
                <c:pt idx="12">
                  <c:v>12.0</c:v>
                </c:pt>
                <c:pt idx="13">
                  <c:v>13.0</c:v>
                </c:pt>
                <c:pt idx="14">
                  <c:v>14.0</c:v>
                </c:pt>
                <c:pt idx="15">
                  <c:v>15.0</c:v>
                </c:pt>
                <c:pt idx="16">
                  <c:v>16.0</c:v>
                </c:pt>
                <c:pt idx="17">
                  <c:v>17.0</c:v>
                </c:pt>
                <c:pt idx="18">
                  <c:v>18.0</c:v>
                </c:pt>
                <c:pt idx="19">
                  <c:v>19.0</c:v>
                </c:pt>
                <c:pt idx="20">
                  <c:v>20.0</c:v>
                </c:pt>
                <c:pt idx="21">
                  <c:v>21.0</c:v>
                </c:pt>
                <c:pt idx="22">
                  <c:v>22.0</c:v>
                </c:pt>
                <c:pt idx="23">
                  <c:v>23.0</c:v>
                </c:pt>
                <c:pt idx="24">
                  <c:v>24.0</c:v>
                </c:pt>
                <c:pt idx="25">
                  <c:v>25.0</c:v>
                </c:pt>
                <c:pt idx="26">
                  <c:v>26.0</c:v>
                </c:pt>
                <c:pt idx="27">
                  <c:v>27.0</c:v>
                </c:pt>
                <c:pt idx="28">
                  <c:v>28.0</c:v>
                </c:pt>
                <c:pt idx="29">
                  <c:v>29.0</c:v>
                </c:pt>
                <c:pt idx="30">
                  <c:v>30.0</c:v>
                </c:pt>
                <c:pt idx="31">
                  <c:v>31.0</c:v>
                </c:pt>
                <c:pt idx="32">
                  <c:v>32.0</c:v>
                </c:pt>
                <c:pt idx="33">
                  <c:v>33.0</c:v>
                </c:pt>
                <c:pt idx="34">
                  <c:v>34.0</c:v>
                </c:pt>
                <c:pt idx="35">
                  <c:v>35.0</c:v>
                </c:pt>
                <c:pt idx="36">
                  <c:v>36.0</c:v>
                </c:pt>
                <c:pt idx="37">
                  <c:v>37.0</c:v>
                </c:pt>
                <c:pt idx="38">
                  <c:v>38.0</c:v>
                </c:pt>
                <c:pt idx="39">
                  <c:v>39.0</c:v>
                </c:pt>
                <c:pt idx="40">
                  <c:v>40.0</c:v>
                </c:pt>
                <c:pt idx="41">
                  <c:v>41.0</c:v>
                </c:pt>
                <c:pt idx="42">
                  <c:v>42.0</c:v>
                </c:pt>
                <c:pt idx="43">
                  <c:v>43.0</c:v>
                </c:pt>
                <c:pt idx="44">
                  <c:v>44.0</c:v>
                </c:pt>
                <c:pt idx="45">
                  <c:v>45.0</c:v>
                </c:pt>
                <c:pt idx="46">
                  <c:v>46.0</c:v>
                </c:pt>
                <c:pt idx="47">
                  <c:v>47.0</c:v>
                </c:pt>
                <c:pt idx="48">
                  <c:v>48.0</c:v>
                </c:pt>
                <c:pt idx="49">
                  <c:v>49.0</c:v>
                </c:pt>
                <c:pt idx="50">
                  <c:v>50.0</c:v>
                </c:pt>
                <c:pt idx="51">
                  <c:v>51.0</c:v>
                </c:pt>
                <c:pt idx="52">
                  <c:v>52.0</c:v>
                </c:pt>
                <c:pt idx="53">
                  <c:v>53.0</c:v>
                </c:pt>
                <c:pt idx="54">
                  <c:v>54.0</c:v>
                </c:pt>
                <c:pt idx="55">
                  <c:v>55.0</c:v>
                </c:pt>
                <c:pt idx="56">
                  <c:v>56.0</c:v>
                </c:pt>
                <c:pt idx="57">
                  <c:v>57.0</c:v>
                </c:pt>
                <c:pt idx="58">
                  <c:v>58.0</c:v>
                </c:pt>
                <c:pt idx="59">
                  <c:v>59.0</c:v>
                </c:pt>
                <c:pt idx="60">
                  <c:v>60.0</c:v>
                </c:pt>
                <c:pt idx="61">
                  <c:v>61.0</c:v>
                </c:pt>
                <c:pt idx="62">
                  <c:v>62.0</c:v>
                </c:pt>
                <c:pt idx="63">
                  <c:v>63.0</c:v>
                </c:pt>
                <c:pt idx="64">
                  <c:v>64.0</c:v>
                </c:pt>
                <c:pt idx="65">
                  <c:v>65.0</c:v>
                </c:pt>
                <c:pt idx="66">
                  <c:v>66.0</c:v>
                </c:pt>
                <c:pt idx="67">
                  <c:v>67.0</c:v>
                </c:pt>
                <c:pt idx="68">
                  <c:v>68.0</c:v>
                </c:pt>
                <c:pt idx="69">
                  <c:v>69.0</c:v>
                </c:pt>
                <c:pt idx="70">
                  <c:v>70.0</c:v>
                </c:pt>
                <c:pt idx="71">
                  <c:v>71.0</c:v>
                </c:pt>
                <c:pt idx="72">
                  <c:v>72.0</c:v>
                </c:pt>
                <c:pt idx="73">
                  <c:v>73.0</c:v>
                </c:pt>
                <c:pt idx="74">
                  <c:v>74.0</c:v>
                </c:pt>
                <c:pt idx="75">
                  <c:v>75.0</c:v>
                </c:pt>
                <c:pt idx="76">
                  <c:v>76.0</c:v>
                </c:pt>
                <c:pt idx="77">
                  <c:v>77.0</c:v>
                </c:pt>
                <c:pt idx="78">
                  <c:v>78.0</c:v>
                </c:pt>
                <c:pt idx="79">
                  <c:v>79.0</c:v>
                </c:pt>
                <c:pt idx="80">
                  <c:v>80.0</c:v>
                </c:pt>
                <c:pt idx="81">
                  <c:v>81.0</c:v>
                </c:pt>
                <c:pt idx="82">
                  <c:v>82.0</c:v>
                </c:pt>
                <c:pt idx="83">
                  <c:v>83.0</c:v>
                </c:pt>
                <c:pt idx="84">
                  <c:v>84.0</c:v>
                </c:pt>
                <c:pt idx="85">
                  <c:v>85.0</c:v>
                </c:pt>
                <c:pt idx="86">
                  <c:v>86.0</c:v>
                </c:pt>
                <c:pt idx="87">
                  <c:v>87.0</c:v>
                </c:pt>
                <c:pt idx="88">
                  <c:v>88.0</c:v>
                </c:pt>
                <c:pt idx="89">
                  <c:v>89.0</c:v>
                </c:pt>
                <c:pt idx="90">
                  <c:v>90.0</c:v>
                </c:pt>
                <c:pt idx="91">
                  <c:v>91.0</c:v>
                </c:pt>
                <c:pt idx="92">
                  <c:v>92.0</c:v>
                </c:pt>
                <c:pt idx="93">
                  <c:v>93.0</c:v>
                </c:pt>
                <c:pt idx="94">
                  <c:v>94.0</c:v>
                </c:pt>
                <c:pt idx="95">
                  <c:v>95.0</c:v>
                </c:pt>
                <c:pt idx="96">
                  <c:v>96.0</c:v>
                </c:pt>
                <c:pt idx="97">
                  <c:v>97.0</c:v>
                </c:pt>
                <c:pt idx="98">
                  <c:v>98.0</c:v>
                </c:pt>
                <c:pt idx="99">
                  <c:v>99.0</c:v>
                </c:pt>
                <c:pt idx="100">
                  <c:v>100.0</c:v>
                </c:pt>
                <c:pt idx="101">
                  <c:v>101.0</c:v>
                </c:pt>
                <c:pt idx="102">
                  <c:v>102.0</c:v>
                </c:pt>
                <c:pt idx="103">
                  <c:v>103.0</c:v>
                </c:pt>
                <c:pt idx="104">
                  <c:v>104.0</c:v>
                </c:pt>
                <c:pt idx="105">
                  <c:v>105.0</c:v>
                </c:pt>
                <c:pt idx="106">
                  <c:v>106.0</c:v>
                </c:pt>
                <c:pt idx="107">
                  <c:v>107.0</c:v>
                </c:pt>
                <c:pt idx="108">
                  <c:v>108.0</c:v>
                </c:pt>
                <c:pt idx="109">
                  <c:v>109.0</c:v>
                </c:pt>
                <c:pt idx="110">
                  <c:v>110.0</c:v>
                </c:pt>
                <c:pt idx="111">
                  <c:v>111.0</c:v>
                </c:pt>
                <c:pt idx="112">
                  <c:v>112.0</c:v>
                </c:pt>
                <c:pt idx="113">
                  <c:v>113.0</c:v>
                </c:pt>
                <c:pt idx="114">
                  <c:v>114.0</c:v>
                </c:pt>
                <c:pt idx="115">
                  <c:v>115.0</c:v>
                </c:pt>
                <c:pt idx="116">
                  <c:v>116.0</c:v>
                </c:pt>
                <c:pt idx="117">
                  <c:v>117.0</c:v>
                </c:pt>
                <c:pt idx="118">
                  <c:v>118.0</c:v>
                </c:pt>
                <c:pt idx="119">
                  <c:v>119.0</c:v>
                </c:pt>
                <c:pt idx="120">
                  <c:v>120.0</c:v>
                </c:pt>
                <c:pt idx="121">
                  <c:v>121.0</c:v>
                </c:pt>
                <c:pt idx="122">
                  <c:v>122.0</c:v>
                </c:pt>
                <c:pt idx="123">
                  <c:v>123.0</c:v>
                </c:pt>
                <c:pt idx="124">
                  <c:v>124.0</c:v>
                </c:pt>
                <c:pt idx="125">
                  <c:v>125.0</c:v>
                </c:pt>
                <c:pt idx="126">
                  <c:v>126.0</c:v>
                </c:pt>
                <c:pt idx="127">
                  <c:v>127.0</c:v>
                </c:pt>
                <c:pt idx="128">
                  <c:v>128.0</c:v>
                </c:pt>
                <c:pt idx="129">
                  <c:v>129.0</c:v>
                </c:pt>
                <c:pt idx="130">
                  <c:v>130.0</c:v>
                </c:pt>
                <c:pt idx="131">
                  <c:v>131.0</c:v>
                </c:pt>
                <c:pt idx="132">
                  <c:v>132.0</c:v>
                </c:pt>
                <c:pt idx="133">
                  <c:v>133.0</c:v>
                </c:pt>
                <c:pt idx="134">
                  <c:v>134.0</c:v>
                </c:pt>
                <c:pt idx="135">
                  <c:v>135.0</c:v>
                </c:pt>
                <c:pt idx="136">
                  <c:v>136.0</c:v>
                </c:pt>
                <c:pt idx="137">
                  <c:v>137.0</c:v>
                </c:pt>
                <c:pt idx="138">
                  <c:v>138.0</c:v>
                </c:pt>
                <c:pt idx="139">
                  <c:v>139.0</c:v>
                </c:pt>
                <c:pt idx="140">
                  <c:v>140.0</c:v>
                </c:pt>
                <c:pt idx="141">
                  <c:v>141.0</c:v>
                </c:pt>
                <c:pt idx="142">
                  <c:v>142.0</c:v>
                </c:pt>
                <c:pt idx="143">
                  <c:v>143.0</c:v>
                </c:pt>
                <c:pt idx="144">
                  <c:v>144.0</c:v>
                </c:pt>
                <c:pt idx="145">
                  <c:v>145.0</c:v>
                </c:pt>
                <c:pt idx="146">
                  <c:v>146.0</c:v>
                </c:pt>
                <c:pt idx="147">
                  <c:v>147.0</c:v>
                </c:pt>
                <c:pt idx="148">
                  <c:v>148.0</c:v>
                </c:pt>
                <c:pt idx="149">
                  <c:v>149.0</c:v>
                </c:pt>
                <c:pt idx="150">
                  <c:v>150.0</c:v>
                </c:pt>
                <c:pt idx="151">
                  <c:v>151.0</c:v>
                </c:pt>
                <c:pt idx="152">
                  <c:v>152.0</c:v>
                </c:pt>
              </c:numCache>
            </c:numRef>
          </c:cat>
          <c:val>
            <c:numRef>
              <c:f>工作表1!$B$2:$B$155</c:f>
              <c:numCache>
                <c:formatCode>General</c:formatCode>
                <c:ptCount val="154"/>
                <c:pt idx="1">
                  <c:v>0.34</c:v>
                </c:pt>
                <c:pt idx="2">
                  <c:v>0.5</c:v>
                </c:pt>
                <c:pt idx="3">
                  <c:v>0.58</c:v>
                </c:pt>
                <c:pt idx="4">
                  <c:v>0.64</c:v>
                </c:pt>
                <c:pt idx="5">
                  <c:v>0.68</c:v>
                </c:pt>
                <c:pt idx="6">
                  <c:v>0.72</c:v>
                </c:pt>
                <c:pt idx="7">
                  <c:v>0.75</c:v>
                </c:pt>
                <c:pt idx="8">
                  <c:v>0.77</c:v>
                </c:pt>
                <c:pt idx="9">
                  <c:v>0.79</c:v>
                </c:pt>
                <c:pt idx="10">
                  <c:v>0.8</c:v>
                </c:pt>
                <c:pt idx="11">
                  <c:v>0.82</c:v>
                </c:pt>
                <c:pt idx="12">
                  <c:v>0.83</c:v>
                </c:pt>
                <c:pt idx="13">
                  <c:v>0.83</c:v>
                </c:pt>
                <c:pt idx="14">
                  <c:v>0.84</c:v>
                </c:pt>
                <c:pt idx="15">
                  <c:v>0.85</c:v>
                </c:pt>
                <c:pt idx="16">
                  <c:v>0.86</c:v>
                </c:pt>
                <c:pt idx="17">
                  <c:v>0.86</c:v>
                </c:pt>
                <c:pt idx="18">
                  <c:v>0.87</c:v>
                </c:pt>
                <c:pt idx="19">
                  <c:v>0.88</c:v>
                </c:pt>
                <c:pt idx="20">
                  <c:v>0.88</c:v>
                </c:pt>
                <c:pt idx="21">
                  <c:v>0.89</c:v>
                </c:pt>
                <c:pt idx="22">
                  <c:v>0.89</c:v>
                </c:pt>
                <c:pt idx="23">
                  <c:v>0.89</c:v>
                </c:pt>
                <c:pt idx="24">
                  <c:v>0.9</c:v>
                </c:pt>
                <c:pt idx="25">
                  <c:v>0.9</c:v>
                </c:pt>
                <c:pt idx="26">
                  <c:v>0.9</c:v>
                </c:pt>
                <c:pt idx="27">
                  <c:v>0.91</c:v>
                </c:pt>
                <c:pt idx="28">
                  <c:v>0.91</c:v>
                </c:pt>
                <c:pt idx="29">
                  <c:v>0.91</c:v>
                </c:pt>
                <c:pt idx="30">
                  <c:v>0.92</c:v>
                </c:pt>
                <c:pt idx="31">
                  <c:v>0.92</c:v>
                </c:pt>
                <c:pt idx="32">
                  <c:v>0.92</c:v>
                </c:pt>
                <c:pt idx="33">
                  <c:v>0.93</c:v>
                </c:pt>
                <c:pt idx="34">
                  <c:v>0.93</c:v>
                </c:pt>
                <c:pt idx="35">
                  <c:v>0.93</c:v>
                </c:pt>
                <c:pt idx="36">
                  <c:v>0.93</c:v>
                </c:pt>
                <c:pt idx="37">
                  <c:v>0.93</c:v>
                </c:pt>
                <c:pt idx="38">
                  <c:v>0.93</c:v>
                </c:pt>
                <c:pt idx="39">
                  <c:v>0.94</c:v>
                </c:pt>
                <c:pt idx="40">
                  <c:v>0.94</c:v>
                </c:pt>
                <c:pt idx="41">
                  <c:v>0.94</c:v>
                </c:pt>
                <c:pt idx="42">
                  <c:v>0.94</c:v>
                </c:pt>
                <c:pt idx="43">
                  <c:v>0.94</c:v>
                </c:pt>
                <c:pt idx="44">
                  <c:v>0.94</c:v>
                </c:pt>
                <c:pt idx="45">
                  <c:v>0.94</c:v>
                </c:pt>
                <c:pt idx="46">
                  <c:v>0.94</c:v>
                </c:pt>
                <c:pt idx="47">
                  <c:v>0.94</c:v>
                </c:pt>
                <c:pt idx="48">
                  <c:v>0.95</c:v>
                </c:pt>
                <c:pt idx="49">
                  <c:v>0.95</c:v>
                </c:pt>
                <c:pt idx="50">
                  <c:v>0.95</c:v>
                </c:pt>
                <c:pt idx="51">
                  <c:v>0.95</c:v>
                </c:pt>
                <c:pt idx="52">
                  <c:v>0.95</c:v>
                </c:pt>
                <c:pt idx="53">
                  <c:v>0.95</c:v>
                </c:pt>
                <c:pt idx="54">
                  <c:v>0.95</c:v>
                </c:pt>
                <c:pt idx="55">
                  <c:v>0.95</c:v>
                </c:pt>
                <c:pt idx="56">
                  <c:v>0.95</c:v>
                </c:pt>
                <c:pt idx="57">
                  <c:v>0.95</c:v>
                </c:pt>
                <c:pt idx="58">
                  <c:v>0.96</c:v>
                </c:pt>
                <c:pt idx="59">
                  <c:v>0.96</c:v>
                </c:pt>
                <c:pt idx="60">
                  <c:v>0.96</c:v>
                </c:pt>
                <c:pt idx="61">
                  <c:v>0.96</c:v>
                </c:pt>
                <c:pt idx="62">
                  <c:v>0.96</c:v>
                </c:pt>
                <c:pt idx="63">
                  <c:v>0.96</c:v>
                </c:pt>
                <c:pt idx="64">
                  <c:v>0.96</c:v>
                </c:pt>
                <c:pt idx="65">
                  <c:v>0.96</c:v>
                </c:pt>
                <c:pt idx="66">
                  <c:v>0.96</c:v>
                </c:pt>
                <c:pt idx="67">
                  <c:v>0.96</c:v>
                </c:pt>
                <c:pt idx="68">
                  <c:v>0.97</c:v>
                </c:pt>
                <c:pt idx="69">
                  <c:v>0.97</c:v>
                </c:pt>
                <c:pt idx="70">
                  <c:v>0.97</c:v>
                </c:pt>
                <c:pt idx="71">
                  <c:v>0.97</c:v>
                </c:pt>
                <c:pt idx="72">
                  <c:v>0.97</c:v>
                </c:pt>
                <c:pt idx="73">
                  <c:v>0.97</c:v>
                </c:pt>
                <c:pt idx="74">
                  <c:v>0.97</c:v>
                </c:pt>
                <c:pt idx="75">
                  <c:v>0.97</c:v>
                </c:pt>
                <c:pt idx="76">
                  <c:v>0.97</c:v>
                </c:pt>
                <c:pt idx="77">
                  <c:v>0.97</c:v>
                </c:pt>
                <c:pt idx="78">
                  <c:v>0.97</c:v>
                </c:pt>
                <c:pt idx="79">
                  <c:v>0.97</c:v>
                </c:pt>
                <c:pt idx="80">
                  <c:v>0.97</c:v>
                </c:pt>
                <c:pt idx="81">
                  <c:v>0.97</c:v>
                </c:pt>
                <c:pt idx="82">
                  <c:v>0.97</c:v>
                </c:pt>
                <c:pt idx="83">
                  <c:v>0.98</c:v>
                </c:pt>
                <c:pt idx="84">
                  <c:v>0.98</c:v>
                </c:pt>
                <c:pt idx="85">
                  <c:v>0.98</c:v>
                </c:pt>
                <c:pt idx="86">
                  <c:v>0.98</c:v>
                </c:pt>
                <c:pt idx="87">
                  <c:v>0.98</c:v>
                </c:pt>
                <c:pt idx="88">
                  <c:v>0.98</c:v>
                </c:pt>
                <c:pt idx="89">
                  <c:v>0.98</c:v>
                </c:pt>
                <c:pt idx="90">
                  <c:v>0.98</c:v>
                </c:pt>
                <c:pt idx="91">
                  <c:v>0.98</c:v>
                </c:pt>
                <c:pt idx="92">
                  <c:v>0.98</c:v>
                </c:pt>
                <c:pt idx="93">
                  <c:v>0.98</c:v>
                </c:pt>
                <c:pt idx="94">
                  <c:v>0.98</c:v>
                </c:pt>
                <c:pt idx="95">
                  <c:v>0.98</c:v>
                </c:pt>
                <c:pt idx="96">
                  <c:v>0.98</c:v>
                </c:pt>
                <c:pt idx="97">
                  <c:v>0.98</c:v>
                </c:pt>
                <c:pt idx="98">
                  <c:v>0.98</c:v>
                </c:pt>
                <c:pt idx="99">
                  <c:v>0.98</c:v>
                </c:pt>
                <c:pt idx="100">
                  <c:v>0.98</c:v>
                </c:pt>
                <c:pt idx="101">
                  <c:v>0.98</c:v>
                </c:pt>
                <c:pt idx="102">
                  <c:v>0.99</c:v>
                </c:pt>
                <c:pt idx="103">
                  <c:v>0.99</c:v>
                </c:pt>
                <c:pt idx="104">
                  <c:v>0.99</c:v>
                </c:pt>
                <c:pt idx="105">
                  <c:v>0.99</c:v>
                </c:pt>
                <c:pt idx="106">
                  <c:v>0.99</c:v>
                </c:pt>
                <c:pt idx="107">
                  <c:v>0.99</c:v>
                </c:pt>
                <c:pt idx="108">
                  <c:v>0.99</c:v>
                </c:pt>
                <c:pt idx="109">
                  <c:v>0.99</c:v>
                </c:pt>
                <c:pt idx="110">
                  <c:v>0.99</c:v>
                </c:pt>
                <c:pt idx="111">
                  <c:v>0.99</c:v>
                </c:pt>
                <c:pt idx="112">
                  <c:v>0.99</c:v>
                </c:pt>
                <c:pt idx="113">
                  <c:v>0.99</c:v>
                </c:pt>
                <c:pt idx="114">
                  <c:v>0.99</c:v>
                </c:pt>
                <c:pt idx="115">
                  <c:v>0.99</c:v>
                </c:pt>
                <c:pt idx="116">
                  <c:v>0.99</c:v>
                </c:pt>
                <c:pt idx="117">
                  <c:v>0.99</c:v>
                </c:pt>
                <c:pt idx="118">
                  <c:v>0.99</c:v>
                </c:pt>
                <c:pt idx="119">
                  <c:v>0.99</c:v>
                </c:pt>
                <c:pt idx="120">
                  <c:v>0.99</c:v>
                </c:pt>
                <c:pt idx="121">
                  <c:v>0.99</c:v>
                </c:pt>
                <c:pt idx="122">
                  <c:v>0.99</c:v>
                </c:pt>
                <c:pt idx="123">
                  <c:v>0.99</c:v>
                </c:pt>
                <c:pt idx="124">
                  <c:v>0.99</c:v>
                </c:pt>
                <c:pt idx="125">
                  <c:v>0.99</c:v>
                </c:pt>
                <c:pt idx="126">
                  <c:v>0.99</c:v>
                </c:pt>
                <c:pt idx="127">
                  <c:v>0.99</c:v>
                </c:pt>
                <c:pt idx="128">
                  <c:v>0.99</c:v>
                </c:pt>
                <c:pt idx="129">
                  <c:v>0.99</c:v>
                </c:pt>
                <c:pt idx="130">
                  <c:v>0.99</c:v>
                </c:pt>
                <c:pt idx="131">
                  <c:v>0.99</c:v>
                </c:pt>
                <c:pt idx="132">
                  <c:v>1.0</c:v>
                </c:pt>
                <c:pt idx="133">
                  <c:v>1.0</c:v>
                </c:pt>
                <c:pt idx="134">
                  <c:v>1.0</c:v>
                </c:pt>
                <c:pt idx="135">
                  <c:v>1.0</c:v>
                </c:pt>
                <c:pt idx="136">
                  <c:v>1.0</c:v>
                </c:pt>
                <c:pt idx="137">
                  <c:v>1.0</c:v>
                </c:pt>
                <c:pt idx="138">
                  <c:v>1.0</c:v>
                </c:pt>
                <c:pt idx="139">
                  <c:v>1.0</c:v>
                </c:pt>
                <c:pt idx="140">
                  <c:v>1.0</c:v>
                </c:pt>
                <c:pt idx="141">
                  <c:v>1.0</c:v>
                </c:pt>
                <c:pt idx="142">
                  <c:v>1.0</c:v>
                </c:pt>
                <c:pt idx="143">
                  <c:v>1.0</c:v>
                </c:pt>
                <c:pt idx="144">
                  <c:v>1.0</c:v>
                </c:pt>
                <c:pt idx="145">
                  <c:v>1.0</c:v>
                </c:pt>
                <c:pt idx="146">
                  <c:v>1.0</c:v>
                </c:pt>
                <c:pt idx="147">
                  <c:v>1.0</c:v>
                </c:pt>
                <c:pt idx="148">
                  <c:v>1.0</c:v>
                </c:pt>
                <c:pt idx="149">
                  <c:v>1.0</c:v>
                </c:pt>
                <c:pt idx="150">
                  <c:v>1.0</c:v>
                </c:pt>
                <c:pt idx="151">
                  <c:v>1.0</c:v>
                </c:pt>
                <c:pt idx="152">
                  <c:v>1.0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975066832"/>
        <c:axId val="-1878924352"/>
      </c:lineChart>
      <c:catAx>
        <c:axId val="-1975066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600" dirty="0" smtClean="0"/>
                  <a:t>贡献历史</a:t>
                </a:r>
                <a:endParaRPr lang="en-US" altLang="zh-CN" sz="600" dirty="0" smtClean="0"/>
              </a:p>
              <a:p>
                <a:pPr>
                  <a:defRPr sz="600"/>
                </a:pPr>
                <a:r>
                  <a:rPr lang="en-US" sz="600" dirty="0" smtClean="0"/>
                  <a:t>(a</a:t>
                </a:r>
                <a:r>
                  <a:rPr lang="en-US" sz="600" dirty="0"/>
                  <a:t>)</a:t>
                </a:r>
                <a:endParaRPr lang="zh-CN" sz="6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#,##0_);[Red]\(#,##0\)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78924352"/>
        <c:crosses val="autoZero"/>
        <c:auto val="1"/>
        <c:lblAlgn val="ctr"/>
        <c:lblOffset val="100"/>
        <c:tickLblSkip val="20"/>
        <c:tickMarkSkip val="10"/>
        <c:noMultiLvlLbl val="0"/>
      </c:catAx>
      <c:valAx>
        <c:axId val="-1878924352"/>
        <c:scaling>
          <c:orientation val="minMax"/>
          <c:max val="1.0"/>
          <c:min val="0.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sz="600" dirty="0" smtClean="0"/>
                  <a:t> </a:t>
                </a:r>
                <a:r>
                  <a:rPr lang="en-US" sz="600" dirty="0" smtClean="0"/>
                  <a:t>Pull-requests</a:t>
                </a:r>
                <a:r>
                  <a:rPr lang="zh-CN" altLang="en-US" sz="600" dirty="0" smtClean="0"/>
                  <a:t>累计分布</a:t>
                </a:r>
                <a:endParaRPr lang="zh-CN" sz="6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7506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7903437435778"/>
          <c:y val="0.114435747204434"/>
          <c:w val="0.768422835540119"/>
          <c:h val="0.588163697875765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5"/>
              <c:layout>
                <c:manualLayout>
                  <c:x val="-0.0484154281494396"/>
                  <c:y val="0.0059137843437203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7552582034724"/>
                      <c:h val="0.11828683792974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工作表1!$A$2:$A$155</c:f>
              <c:numCache>
                <c:formatCode>General</c:formatCode>
                <c:ptCount val="154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3.0</c:v>
                </c:pt>
                <c:pt idx="4">
                  <c:v>4.0</c:v>
                </c:pt>
                <c:pt idx="5">
                  <c:v>5.0</c:v>
                </c:pt>
                <c:pt idx="6">
                  <c:v>6.0</c:v>
                </c:pt>
                <c:pt idx="7">
                  <c:v>7.0</c:v>
                </c:pt>
                <c:pt idx="8">
                  <c:v>8.0</c:v>
                </c:pt>
                <c:pt idx="9">
                  <c:v>9.0</c:v>
                </c:pt>
                <c:pt idx="10">
                  <c:v>10.0</c:v>
                </c:pt>
                <c:pt idx="11">
                  <c:v>11.0</c:v>
                </c:pt>
                <c:pt idx="12">
                  <c:v>12.0</c:v>
                </c:pt>
                <c:pt idx="13">
                  <c:v>13.0</c:v>
                </c:pt>
                <c:pt idx="14">
                  <c:v>14.0</c:v>
                </c:pt>
                <c:pt idx="15">
                  <c:v>15.0</c:v>
                </c:pt>
                <c:pt idx="16">
                  <c:v>16.0</c:v>
                </c:pt>
                <c:pt idx="17">
                  <c:v>17.0</c:v>
                </c:pt>
                <c:pt idx="18">
                  <c:v>18.0</c:v>
                </c:pt>
                <c:pt idx="19">
                  <c:v>19.0</c:v>
                </c:pt>
                <c:pt idx="20">
                  <c:v>20.0</c:v>
                </c:pt>
                <c:pt idx="21">
                  <c:v>21.0</c:v>
                </c:pt>
                <c:pt idx="22">
                  <c:v>22.0</c:v>
                </c:pt>
                <c:pt idx="23">
                  <c:v>23.0</c:v>
                </c:pt>
                <c:pt idx="24">
                  <c:v>24.0</c:v>
                </c:pt>
                <c:pt idx="25">
                  <c:v>25.0</c:v>
                </c:pt>
                <c:pt idx="26">
                  <c:v>26.0</c:v>
                </c:pt>
                <c:pt idx="27">
                  <c:v>27.0</c:v>
                </c:pt>
                <c:pt idx="28">
                  <c:v>28.0</c:v>
                </c:pt>
                <c:pt idx="29">
                  <c:v>29.0</c:v>
                </c:pt>
                <c:pt idx="30">
                  <c:v>30.0</c:v>
                </c:pt>
                <c:pt idx="31">
                  <c:v>31.0</c:v>
                </c:pt>
                <c:pt idx="32">
                  <c:v>32.0</c:v>
                </c:pt>
                <c:pt idx="33">
                  <c:v>33.0</c:v>
                </c:pt>
                <c:pt idx="34">
                  <c:v>34.0</c:v>
                </c:pt>
                <c:pt idx="35">
                  <c:v>35.0</c:v>
                </c:pt>
                <c:pt idx="36">
                  <c:v>36.0</c:v>
                </c:pt>
                <c:pt idx="37">
                  <c:v>37.0</c:v>
                </c:pt>
                <c:pt idx="38">
                  <c:v>38.0</c:v>
                </c:pt>
                <c:pt idx="39">
                  <c:v>39.0</c:v>
                </c:pt>
                <c:pt idx="40">
                  <c:v>40.0</c:v>
                </c:pt>
                <c:pt idx="41">
                  <c:v>41.0</c:v>
                </c:pt>
                <c:pt idx="42">
                  <c:v>42.0</c:v>
                </c:pt>
                <c:pt idx="43">
                  <c:v>43.0</c:v>
                </c:pt>
                <c:pt idx="44">
                  <c:v>44.0</c:v>
                </c:pt>
                <c:pt idx="45">
                  <c:v>45.0</c:v>
                </c:pt>
                <c:pt idx="46">
                  <c:v>46.0</c:v>
                </c:pt>
                <c:pt idx="47">
                  <c:v>47.0</c:v>
                </c:pt>
                <c:pt idx="48">
                  <c:v>48.0</c:v>
                </c:pt>
                <c:pt idx="49">
                  <c:v>49.0</c:v>
                </c:pt>
                <c:pt idx="50">
                  <c:v>50.0</c:v>
                </c:pt>
                <c:pt idx="51">
                  <c:v>51.0</c:v>
                </c:pt>
                <c:pt idx="52">
                  <c:v>52.0</c:v>
                </c:pt>
                <c:pt idx="53">
                  <c:v>53.0</c:v>
                </c:pt>
                <c:pt idx="54">
                  <c:v>54.0</c:v>
                </c:pt>
                <c:pt idx="55">
                  <c:v>55.0</c:v>
                </c:pt>
                <c:pt idx="56">
                  <c:v>56.0</c:v>
                </c:pt>
                <c:pt idx="57">
                  <c:v>57.0</c:v>
                </c:pt>
                <c:pt idx="58">
                  <c:v>58.0</c:v>
                </c:pt>
                <c:pt idx="59">
                  <c:v>59.0</c:v>
                </c:pt>
                <c:pt idx="60">
                  <c:v>60.0</c:v>
                </c:pt>
                <c:pt idx="61">
                  <c:v>61.0</c:v>
                </c:pt>
                <c:pt idx="62">
                  <c:v>62.0</c:v>
                </c:pt>
                <c:pt idx="63">
                  <c:v>63.0</c:v>
                </c:pt>
                <c:pt idx="64">
                  <c:v>64.0</c:v>
                </c:pt>
                <c:pt idx="65">
                  <c:v>65.0</c:v>
                </c:pt>
                <c:pt idx="66">
                  <c:v>66.0</c:v>
                </c:pt>
                <c:pt idx="67">
                  <c:v>67.0</c:v>
                </c:pt>
                <c:pt idx="68">
                  <c:v>68.0</c:v>
                </c:pt>
                <c:pt idx="69">
                  <c:v>69.0</c:v>
                </c:pt>
                <c:pt idx="70">
                  <c:v>70.0</c:v>
                </c:pt>
                <c:pt idx="71">
                  <c:v>71.0</c:v>
                </c:pt>
                <c:pt idx="72">
                  <c:v>72.0</c:v>
                </c:pt>
                <c:pt idx="73">
                  <c:v>73.0</c:v>
                </c:pt>
                <c:pt idx="74">
                  <c:v>74.0</c:v>
                </c:pt>
                <c:pt idx="75">
                  <c:v>75.0</c:v>
                </c:pt>
                <c:pt idx="76">
                  <c:v>76.0</c:v>
                </c:pt>
                <c:pt idx="77">
                  <c:v>77.0</c:v>
                </c:pt>
                <c:pt idx="78">
                  <c:v>78.0</c:v>
                </c:pt>
                <c:pt idx="79">
                  <c:v>79.0</c:v>
                </c:pt>
                <c:pt idx="80">
                  <c:v>80.0</c:v>
                </c:pt>
                <c:pt idx="81">
                  <c:v>81.0</c:v>
                </c:pt>
                <c:pt idx="82">
                  <c:v>82.0</c:v>
                </c:pt>
                <c:pt idx="83">
                  <c:v>83.0</c:v>
                </c:pt>
                <c:pt idx="84">
                  <c:v>84.0</c:v>
                </c:pt>
                <c:pt idx="85">
                  <c:v>85.0</c:v>
                </c:pt>
                <c:pt idx="86">
                  <c:v>86.0</c:v>
                </c:pt>
                <c:pt idx="87">
                  <c:v>87.0</c:v>
                </c:pt>
                <c:pt idx="88">
                  <c:v>88.0</c:v>
                </c:pt>
                <c:pt idx="89">
                  <c:v>89.0</c:v>
                </c:pt>
                <c:pt idx="90">
                  <c:v>90.0</c:v>
                </c:pt>
                <c:pt idx="91">
                  <c:v>91.0</c:v>
                </c:pt>
                <c:pt idx="92">
                  <c:v>92.0</c:v>
                </c:pt>
                <c:pt idx="93">
                  <c:v>93.0</c:v>
                </c:pt>
                <c:pt idx="94">
                  <c:v>94.0</c:v>
                </c:pt>
                <c:pt idx="95">
                  <c:v>95.0</c:v>
                </c:pt>
                <c:pt idx="96">
                  <c:v>96.0</c:v>
                </c:pt>
                <c:pt idx="97">
                  <c:v>97.0</c:v>
                </c:pt>
                <c:pt idx="98">
                  <c:v>98.0</c:v>
                </c:pt>
                <c:pt idx="99">
                  <c:v>99.0</c:v>
                </c:pt>
                <c:pt idx="100">
                  <c:v>100.0</c:v>
                </c:pt>
                <c:pt idx="101">
                  <c:v>101.0</c:v>
                </c:pt>
                <c:pt idx="102">
                  <c:v>102.0</c:v>
                </c:pt>
                <c:pt idx="103">
                  <c:v>103.0</c:v>
                </c:pt>
                <c:pt idx="104">
                  <c:v>104.0</c:v>
                </c:pt>
                <c:pt idx="105">
                  <c:v>105.0</c:v>
                </c:pt>
                <c:pt idx="106">
                  <c:v>106.0</c:v>
                </c:pt>
                <c:pt idx="107">
                  <c:v>107.0</c:v>
                </c:pt>
                <c:pt idx="108">
                  <c:v>108.0</c:v>
                </c:pt>
                <c:pt idx="109">
                  <c:v>109.0</c:v>
                </c:pt>
                <c:pt idx="110">
                  <c:v>110.0</c:v>
                </c:pt>
                <c:pt idx="111">
                  <c:v>111.0</c:v>
                </c:pt>
                <c:pt idx="112">
                  <c:v>112.0</c:v>
                </c:pt>
                <c:pt idx="113">
                  <c:v>113.0</c:v>
                </c:pt>
                <c:pt idx="114">
                  <c:v>114.0</c:v>
                </c:pt>
                <c:pt idx="115">
                  <c:v>115.0</c:v>
                </c:pt>
                <c:pt idx="116">
                  <c:v>116.0</c:v>
                </c:pt>
                <c:pt idx="117">
                  <c:v>117.0</c:v>
                </c:pt>
                <c:pt idx="118">
                  <c:v>118.0</c:v>
                </c:pt>
                <c:pt idx="119">
                  <c:v>119.0</c:v>
                </c:pt>
                <c:pt idx="120">
                  <c:v>120.0</c:v>
                </c:pt>
                <c:pt idx="121">
                  <c:v>121.0</c:v>
                </c:pt>
                <c:pt idx="122">
                  <c:v>122.0</c:v>
                </c:pt>
                <c:pt idx="123">
                  <c:v>123.0</c:v>
                </c:pt>
                <c:pt idx="124">
                  <c:v>124.0</c:v>
                </c:pt>
                <c:pt idx="125">
                  <c:v>125.0</c:v>
                </c:pt>
                <c:pt idx="126">
                  <c:v>126.0</c:v>
                </c:pt>
                <c:pt idx="127">
                  <c:v>127.0</c:v>
                </c:pt>
                <c:pt idx="128">
                  <c:v>128.0</c:v>
                </c:pt>
                <c:pt idx="129">
                  <c:v>129.0</c:v>
                </c:pt>
                <c:pt idx="130">
                  <c:v>130.0</c:v>
                </c:pt>
                <c:pt idx="131">
                  <c:v>131.0</c:v>
                </c:pt>
                <c:pt idx="132">
                  <c:v>132.0</c:v>
                </c:pt>
                <c:pt idx="133">
                  <c:v>133.0</c:v>
                </c:pt>
                <c:pt idx="134">
                  <c:v>134.0</c:v>
                </c:pt>
                <c:pt idx="135">
                  <c:v>135.0</c:v>
                </c:pt>
                <c:pt idx="136">
                  <c:v>136.0</c:v>
                </c:pt>
                <c:pt idx="137">
                  <c:v>137.0</c:v>
                </c:pt>
                <c:pt idx="138">
                  <c:v>138.0</c:v>
                </c:pt>
                <c:pt idx="139">
                  <c:v>139.0</c:v>
                </c:pt>
                <c:pt idx="140">
                  <c:v>140.0</c:v>
                </c:pt>
                <c:pt idx="141">
                  <c:v>141.0</c:v>
                </c:pt>
                <c:pt idx="142">
                  <c:v>142.0</c:v>
                </c:pt>
                <c:pt idx="143">
                  <c:v>143.0</c:v>
                </c:pt>
                <c:pt idx="144">
                  <c:v>144.0</c:v>
                </c:pt>
                <c:pt idx="145">
                  <c:v>145.0</c:v>
                </c:pt>
                <c:pt idx="146">
                  <c:v>146.0</c:v>
                </c:pt>
                <c:pt idx="147">
                  <c:v>147.0</c:v>
                </c:pt>
                <c:pt idx="148">
                  <c:v>148.0</c:v>
                </c:pt>
                <c:pt idx="149">
                  <c:v>149.0</c:v>
                </c:pt>
                <c:pt idx="150">
                  <c:v>150.0</c:v>
                </c:pt>
                <c:pt idx="151">
                  <c:v>151.0</c:v>
                </c:pt>
              </c:numCache>
            </c:numRef>
          </c:cat>
          <c:val>
            <c:numRef>
              <c:f>工作表1!$B$2:$B$155</c:f>
              <c:numCache>
                <c:formatCode>General</c:formatCode>
                <c:ptCount val="154"/>
                <c:pt idx="1">
                  <c:v>0.58</c:v>
                </c:pt>
                <c:pt idx="2">
                  <c:v>0.67</c:v>
                </c:pt>
                <c:pt idx="3">
                  <c:v>0.71</c:v>
                </c:pt>
                <c:pt idx="4">
                  <c:v>0.74</c:v>
                </c:pt>
                <c:pt idx="5">
                  <c:v>0.75</c:v>
                </c:pt>
                <c:pt idx="6">
                  <c:v>0.77</c:v>
                </c:pt>
                <c:pt idx="7">
                  <c:v>0.77</c:v>
                </c:pt>
                <c:pt idx="8">
                  <c:v>0.78</c:v>
                </c:pt>
                <c:pt idx="9">
                  <c:v>0.79</c:v>
                </c:pt>
                <c:pt idx="10">
                  <c:v>0.8</c:v>
                </c:pt>
                <c:pt idx="11">
                  <c:v>0.81</c:v>
                </c:pt>
                <c:pt idx="12">
                  <c:v>0.82</c:v>
                </c:pt>
                <c:pt idx="13">
                  <c:v>0.82</c:v>
                </c:pt>
                <c:pt idx="14">
                  <c:v>0.83</c:v>
                </c:pt>
                <c:pt idx="15">
                  <c:v>0.83</c:v>
                </c:pt>
                <c:pt idx="16">
                  <c:v>0.84</c:v>
                </c:pt>
                <c:pt idx="17">
                  <c:v>0.84</c:v>
                </c:pt>
                <c:pt idx="18">
                  <c:v>0.84</c:v>
                </c:pt>
                <c:pt idx="19">
                  <c:v>0.85</c:v>
                </c:pt>
                <c:pt idx="20">
                  <c:v>0.85</c:v>
                </c:pt>
                <c:pt idx="21">
                  <c:v>0.86</c:v>
                </c:pt>
                <c:pt idx="22">
                  <c:v>0.86</c:v>
                </c:pt>
                <c:pt idx="23">
                  <c:v>0.86</c:v>
                </c:pt>
                <c:pt idx="24">
                  <c:v>0.86</c:v>
                </c:pt>
                <c:pt idx="25">
                  <c:v>0.86</c:v>
                </c:pt>
                <c:pt idx="26">
                  <c:v>0.87</c:v>
                </c:pt>
                <c:pt idx="27">
                  <c:v>0.87</c:v>
                </c:pt>
                <c:pt idx="28">
                  <c:v>0.87</c:v>
                </c:pt>
                <c:pt idx="29">
                  <c:v>0.87</c:v>
                </c:pt>
                <c:pt idx="30">
                  <c:v>0.87</c:v>
                </c:pt>
                <c:pt idx="31">
                  <c:v>0.87</c:v>
                </c:pt>
                <c:pt idx="32">
                  <c:v>0.87</c:v>
                </c:pt>
                <c:pt idx="33">
                  <c:v>0.87</c:v>
                </c:pt>
                <c:pt idx="34">
                  <c:v>0.88</c:v>
                </c:pt>
                <c:pt idx="35">
                  <c:v>0.88</c:v>
                </c:pt>
                <c:pt idx="36">
                  <c:v>0.88</c:v>
                </c:pt>
                <c:pt idx="37">
                  <c:v>0.88</c:v>
                </c:pt>
                <c:pt idx="38">
                  <c:v>0.88</c:v>
                </c:pt>
                <c:pt idx="39">
                  <c:v>0.88</c:v>
                </c:pt>
                <c:pt idx="40">
                  <c:v>0.88</c:v>
                </c:pt>
                <c:pt idx="41">
                  <c:v>0.88</c:v>
                </c:pt>
                <c:pt idx="42">
                  <c:v>0.88</c:v>
                </c:pt>
                <c:pt idx="43">
                  <c:v>0.88</c:v>
                </c:pt>
                <c:pt idx="44">
                  <c:v>0.88</c:v>
                </c:pt>
                <c:pt idx="45">
                  <c:v>0.88</c:v>
                </c:pt>
                <c:pt idx="46">
                  <c:v>0.88</c:v>
                </c:pt>
                <c:pt idx="47">
                  <c:v>0.88</c:v>
                </c:pt>
                <c:pt idx="48">
                  <c:v>0.89</c:v>
                </c:pt>
                <c:pt idx="49">
                  <c:v>0.89</c:v>
                </c:pt>
                <c:pt idx="50">
                  <c:v>0.89</c:v>
                </c:pt>
                <c:pt idx="51">
                  <c:v>0.89</c:v>
                </c:pt>
                <c:pt idx="52">
                  <c:v>0.89</c:v>
                </c:pt>
                <c:pt idx="53">
                  <c:v>0.89</c:v>
                </c:pt>
                <c:pt idx="54">
                  <c:v>0.89</c:v>
                </c:pt>
                <c:pt idx="55">
                  <c:v>0.9</c:v>
                </c:pt>
                <c:pt idx="56">
                  <c:v>0.9</c:v>
                </c:pt>
                <c:pt idx="57">
                  <c:v>0.9</c:v>
                </c:pt>
                <c:pt idx="58">
                  <c:v>0.9</c:v>
                </c:pt>
                <c:pt idx="59">
                  <c:v>0.91</c:v>
                </c:pt>
                <c:pt idx="60">
                  <c:v>0.91</c:v>
                </c:pt>
                <c:pt idx="61">
                  <c:v>0.91</c:v>
                </c:pt>
                <c:pt idx="62">
                  <c:v>0.92</c:v>
                </c:pt>
                <c:pt idx="63">
                  <c:v>0.92</c:v>
                </c:pt>
                <c:pt idx="64">
                  <c:v>0.92</c:v>
                </c:pt>
                <c:pt idx="65">
                  <c:v>0.92</c:v>
                </c:pt>
                <c:pt idx="66">
                  <c:v>0.92</c:v>
                </c:pt>
                <c:pt idx="67">
                  <c:v>0.92</c:v>
                </c:pt>
                <c:pt idx="68">
                  <c:v>0.92</c:v>
                </c:pt>
                <c:pt idx="69">
                  <c:v>0.93</c:v>
                </c:pt>
                <c:pt idx="70">
                  <c:v>0.93</c:v>
                </c:pt>
                <c:pt idx="71">
                  <c:v>0.93</c:v>
                </c:pt>
                <c:pt idx="72">
                  <c:v>0.93</c:v>
                </c:pt>
                <c:pt idx="73">
                  <c:v>0.93</c:v>
                </c:pt>
                <c:pt idx="74">
                  <c:v>0.93</c:v>
                </c:pt>
                <c:pt idx="75">
                  <c:v>0.94</c:v>
                </c:pt>
                <c:pt idx="76">
                  <c:v>0.94</c:v>
                </c:pt>
                <c:pt idx="77">
                  <c:v>0.94</c:v>
                </c:pt>
                <c:pt idx="78">
                  <c:v>0.94</c:v>
                </c:pt>
                <c:pt idx="79">
                  <c:v>0.95</c:v>
                </c:pt>
                <c:pt idx="80">
                  <c:v>0.95</c:v>
                </c:pt>
                <c:pt idx="81">
                  <c:v>0.95</c:v>
                </c:pt>
                <c:pt idx="82">
                  <c:v>0.95</c:v>
                </c:pt>
                <c:pt idx="83">
                  <c:v>0.95</c:v>
                </c:pt>
                <c:pt idx="84">
                  <c:v>0.95</c:v>
                </c:pt>
                <c:pt idx="85">
                  <c:v>0.95</c:v>
                </c:pt>
                <c:pt idx="86">
                  <c:v>0.95</c:v>
                </c:pt>
                <c:pt idx="87">
                  <c:v>0.95</c:v>
                </c:pt>
                <c:pt idx="88">
                  <c:v>0.95</c:v>
                </c:pt>
                <c:pt idx="89">
                  <c:v>0.95</c:v>
                </c:pt>
                <c:pt idx="90">
                  <c:v>0.95</c:v>
                </c:pt>
                <c:pt idx="91">
                  <c:v>0.95</c:v>
                </c:pt>
                <c:pt idx="92">
                  <c:v>0.95</c:v>
                </c:pt>
                <c:pt idx="93">
                  <c:v>0.96</c:v>
                </c:pt>
                <c:pt idx="94">
                  <c:v>0.96</c:v>
                </c:pt>
                <c:pt idx="95">
                  <c:v>0.96</c:v>
                </c:pt>
                <c:pt idx="96">
                  <c:v>0.96</c:v>
                </c:pt>
                <c:pt idx="97">
                  <c:v>0.96</c:v>
                </c:pt>
                <c:pt idx="98">
                  <c:v>0.96</c:v>
                </c:pt>
                <c:pt idx="99">
                  <c:v>0.97</c:v>
                </c:pt>
                <c:pt idx="100">
                  <c:v>0.97</c:v>
                </c:pt>
                <c:pt idx="101">
                  <c:v>0.97</c:v>
                </c:pt>
                <c:pt idx="102">
                  <c:v>0.97</c:v>
                </c:pt>
                <c:pt idx="103">
                  <c:v>0.97</c:v>
                </c:pt>
                <c:pt idx="104">
                  <c:v>0.98</c:v>
                </c:pt>
                <c:pt idx="105">
                  <c:v>0.98</c:v>
                </c:pt>
                <c:pt idx="106">
                  <c:v>0.98</c:v>
                </c:pt>
                <c:pt idx="107">
                  <c:v>0.98</c:v>
                </c:pt>
                <c:pt idx="108">
                  <c:v>0.98</c:v>
                </c:pt>
                <c:pt idx="109">
                  <c:v>0.98</c:v>
                </c:pt>
                <c:pt idx="110">
                  <c:v>0.98</c:v>
                </c:pt>
                <c:pt idx="111">
                  <c:v>0.98</c:v>
                </c:pt>
                <c:pt idx="112">
                  <c:v>0.98</c:v>
                </c:pt>
                <c:pt idx="113">
                  <c:v>0.98</c:v>
                </c:pt>
                <c:pt idx="114">
                  <c:v>0.98</c:v>
                </c:pt>
                <c:pt idx="115">
                  <c:v>0.98</c:v>
                </c:pt>
                <c:pt idx="116">
                  <c:v>0.98</c:v>
                </c:pt>
                <c:pt idx="117">
                  <c:v>0.98</c:v>
                </c:pt>
                <c:pt idx="118">
                  <c:v>0.98</c:v>
                </c:pt>
                <c:pt idx="119">
                  <c:v>0.98</c:v>
                </c:pt>
                <c:pt idx="120">
                  <c:v>0.98</c:v>
                </c:pt>
                <c:pt idx="121">
                  <c:v>0.98</c:v>
                </c:pt>
                <c:pt idx="122">
                  <c:v>0.99</c:v>
                </c:pt>
                <c:pt idx="123">
                  <c:v>0.99</c:v>
                </c:pt>
                <c:pt idx="124">
                  <c:v>0.99</c:v>
                </c:pt>
                <c:pt idx="125">
                  <c:v>0.99</c:v>
                </c:pt>
                <c:pt idx="126">
                  <c:v>0.99</c:v>
                </c:pt>
                <c:pt idx="127">
                  <c:v>0.99</c:v>
                </c:pt>
                <c:pt idx="128">
                  <c:v>0.99</c:v>
                </c:pt>
                <c:pt idx="129">
                  <c:v>0.99</c:v>
                </c:pt>
                <c:pt idx="130">
                  <c:v>0.99</c:v>
                </c:pt>
                <c:pt idx="131">
                  <c:v>0.99</c:v>
                </c:pt>
                <c:pt idx="132">
                  <c:v>0.99</c:v>
                </c:pt>
                <c:pt idx="133">
                  <c:v>0.99</c:v>
                </c:pt>
                <c:pt idx="134">
                  <c:v>0.99</c:v>
                </c:pt>
                <c:pt idx="135">
                  <c:v>0.99</c:v>
                </c:pt>
                <c:pt idx="136">
                  <c:v>0.99</c:v>
                </c:pt>
                <c:pt idx="137">
                  <c:v>0.99</c:v>
                </c:pt>
                <c:pt idx="138">
                  <c:v>0.99</c:v>
                </c:pt>
                <c:pt idx="139">
                  <c:v>0.99</c:v>
                </c:pt>
                <c:pt idx="140">
                  <c:v>0.99</c:v>
                </c:pt>
                <c:pt idx="141">
                  <c:v>0.99</c:v>
                </c:pt>
                <c:pt idx="142">
                  <c:v>0.99</c:v>
                </c:pt>
                <c:pt idx="143">
                  <c:v>0.99</c:v>
                </c:pt>
                <c:pt idx="144">
                  <c:v>0.99</c:v>
                </c:pt>
                <c:pt idx="145">
                  <c:v>1.0</c:v>
                </c:pt>
                <c:pt idx="146">
                  <c:v>1.0</c:v>
                </c:pt>
                <c:pt idx="147">
                  <c:v>1.0</c:v>
                </c:pt>
                <c:pt idx="148">
                  <c:v>1.0</c:v>
                </c:pt>
                <c:pt idx="149">
                  <c:v>1.0</c:v>
                </c:pt>
                <c:pt idx="150">
                  <c:v>1.0</c:v>
                </c:pt>
                <c:pt idx="151">
                  <c:v>1.0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899938400"/>
        <c:axId val="-1921816608"/>
      </c:lineChart>
      <c:catAx>
        <c:axId val="-18999384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dirty="0" smtClean="0"/>
                  <a:t>贡献历史</a:t>
                </a:r>
                <a:endParaRPr lang="en-US" altLang="zh-CN" dirty="0" smtClean="0"/>
              </a:p>
              <a:p>
                <a:pPr>
                  <a:defRPr/>
                </a:pPr>
                <a:r>
                  <a:rPr lang="en-US" dirty="0" smtClean="0"/>
                  <a:t>(b</a:t>
                </a:r>
                <a:r>
                  <a:rPr lang="en-US" dirty="0"/>
                  <a:t>)</a:t>
                </a:r>
                <a:endParaRPr lang="zh-CN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#,##0_);[Red]\(#,##0\)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21816608"/>
        <c:crosses val="autoZero"/>
        <c:auto val="1"/>
        <c:lblAlgn val="ctr"/>
        <c:lblOffset val="100"/>
        <c:tickLblSkip val="20"/>
        <c:tickMarkSkip val="10"/>
        <c:noMultiLvlLbl val="0"/>
      </c:catAx>
      <c:valAx>
        <c:axId val="-1921816608"/>
        <c:scaling>
          <c:orientation val="minMax"/>
          <c:max val="1.0"/>
          <c:min val="0.5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600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 smtClean="0"/>
                  <a:t> Pull-</a:t>
                </a:r>
                <a:r>
                  <a:rPr lang="en-US" dirty="0" err="1" smtClean="0"/>
                  <a:t>requests累计分布</a:t>
                </a:r>
                <a:endParaRPr lang="en-US" dirty="0" smtClean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00" b="0" i="0" u="none" strike="noStrike" kern="120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89993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639648510279"/>
          <c:y val="0.114435747204434"/>
          <c:w val="0.748439140833015"/>
          <c:h val="0.579360948090808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5"/>
              <c:layout>
                <c:manualLayout>
                  <c:x val="-0.0656240613729418"/>
                  <c:y val="0.0059137843437203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7552582034724"/>
                      <c:h val="0.11828683792974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工作表1!$A$2:$A$60</c:f>
              <c:numCache>
                <c:formatCode>General</c:formatCode>
                <c:ptCount val="59"/>
                <c:pt idx="0">
                  <c:v>0.0</c:v>
                </c:pt>
                <c:pt idx="1">
                  <c:v>1.0</c:v>
                </c:pt>
                <c:pt idx="2">
                  <c:v>2.0</c:v>
                </c:pt>
                <c:pt idx="3">
                  <c:v>3.0</c:v>
                </c:pt>
                <c:pt idx="4">
                  <c:v>4.0</c:v>
                </c:pt>
                <c:pt idx="5">
                  <c:v>5.0</c:v>
                </c:pt>
                <c:pt idx="6">
                  <c:v>6.0</c:v>
                </c:pt>
                <c:pt idx="7">
                  <c:v>7.0</c:v>
                </c:pt>
                <c:pt idx="8">
                  <c:v>8.0</c:v>
                </c:pt>
                <c:pt idx="9">
                  <c:v>9.0</c:v>
                </c:pt>
                <c:pt idx="10">
                  <c:v>10.0</c:v>
                </c:pt>
                <c:pt idx="11">
                  <c:v>11.0</c:v>
                </c:pt>
                <c:pt idx="12">
                  <c:v>12.0</c:v>
                </c:pt>
                <c:pt idx="13">
                  <c:v>13.0</c:v>
                </c:pt>
                <c:pt idx="14">
                  <c:v>14.0</c:v>
                </c:pt>
                <c:pt idx="15">
                  <c:v>15.0</c:v>
                </c:pt>
                <c:pt idx="16">
                  <c:v>16.0</c:v>
                </c:pt>
                <c:pt idx="17">
                  <c:v>17.0</c:v>
                </c:pt>
                <c:pt idx="18">
                  <c:v>18.0</c:v>
                </c:pt>
                <c:pt idx="19">
                  <c:v>19.0</c:v>
                </c:pt>
                <c:pt idx="20">
                  <c:v>20.0</c:v>
                </c:pt>
                <c:pt idx="21">
                  <c:v>21.0</c:v>
                </c:pt>
                <c:pt idx="22">
                  <c:v>22.0</c:v>
                </c:pt>
                <c:pt idx="23">
                  <c:v>23.0</c:v>
                </c:pt>
                <c:pt idx="24">
                  <c:v>24.0</c:v>
                </c:pt>
                <c:pt idx="25">
                  <c:v>25.0</c:v>
                </c:pt>
                <c:pt idx="26">
                  <c:v>26.0</c:v>
                </c:pt>
                <c:pt idx="27">
                  <c:v>27.0</c:v>
                </c:pt>
                <c:pt idx="28">
                  <c:v>28.0</c:v>
                </c:pt>
                <c:pt idx="29">
                  <c:v>29.0</c:v>
                </c:pt>
                <c:pt idx="30">
                  <c:v>30.0</c:v>
                </c:pt>
                <c:pt idx="31">
                  <c:v>31.0</c:v>
                </c:pt>
                <c:pt idx="32">
                  <c:v>32.0</c:v>
                </c:pt>
                <c:pt idx="33">
                  <c:v>33.0</c:v>
                </c:pt>
                <c:pt idx="34">
                  <c:v>34.0</c:v>
                </c:pt>
                <c:pt idx="35">
                  <c:v>35.0</c:v>
                </c:pt>
                <c:pt idx="36">
                  <c:v>36.0</c:v>
                </c:pt>
                <c:pt idx="37">
                  <c:v>37.0</c:v>
                </c:pt>
                <c:pt idx="38">
                  <c:v>38.0</c:v>
                </c:pt>
                <c:pt idx="39">
                  <c:v>39.0</c:v>
                </c:pt>
                <c:pt idx="40">
                  <c:v>40.0</c:v>
                </c:pt>
                <c:pt idx="41">
                  <c:v>41.0</c:v>
                </c:pt>
                <c:pt idx="42">
                  <c:v>42.0</c:v>
                </c:pt>
                <c:pt idx="43">
                  <c:v>43.0</c:v>
                </c:pt>
                <c:pt idx="44">
                  <c:v>44.0</c:v>
                </c:pt>
                <c:pt idx="45">
                  <c:v>45.0</c:v>
                </c:pt>
                <c:pt idx="46">
                  <c:v>46.0</c:v>
                </c:pt>
                <c:pt idx="47">
                  <c:v>47.0</c:v>
                </c:pt>
                <c:pt idx="48">
                  <c:v>48.0</c:v>
                </c:pt>
                <c:pt idx="49">
                  <c:v>49.0</c:v>
                </c:pt>
                <c:pt idx="50">
                  <c:v>50.0</c:v>
                </c:pt>
                <c:pt idx="51">
                  <c:v>51.0</c:v>
                </c:pt>
                <c:pt idx="52">
                  <c:v>52.0</c:v>
                </c:pt>
                <c:pt idx="53">
                  <c:v>53.0</c:v>
                </c:pt>
                <c:pt idx="54">
                  <c:v>54.0</c:v>
                </c:pt>
                <c:pt idx="55">
                  <c:v>55.0</c:v>
                </c:pt>
              </c:numCache>
            </c:numRef>
          </c:cat>
          <c:val>
            <c:numRef>
              <c:f>工作表1!$B$2:$B$60</c:f>
              <c:numCache>
                <c:formatCode>General</c:formatCode>
                <c:ptCount val="59"/>
                <c:pt idx="1">
                  <c:v>0.7</c:v>
                </c:pt>
                <c:pt idx="2">
                  <c:v>0.82</c:v>
                </c:pt>
                <c:pt idx="3">
                  <c:v>0.87</c:v>
                </c:pt>
                <c:pt idx="4">
                  <c:v>0.9</c:v>
                </c:pt>
                <c:pt idx="5">
                  <c:v>0.92</c:v>
                </c:pt>
                <c:pt idx="6">
                  <c:v>0.93</c:v>
                </c:pt>
                <c:pt idx="7">
                  <c:v>0.94</c:v>
                </c:pt>
                <c:pt idx="8">
                  <c:v>0.95</c:v>
                </c:pt>
                <c:pt idx="9">
                  <c:v>0.95</c:v>
                </c:pt>
                <c:pt idx="10">
                  <c:v>0.96</c:v>
                </c:pt>
                <c:pt idx="11">
                  <c:v>0.96</c:v>
                </c:pt>
                <c:pt idx="12">
                  <c:v>0.97</c:v>
                </c:pt>
                <c:pt idx="13">
                  <c:v>0.97</c:v>
                </c:pt>
                <c:pt idx="14">
                  <c:v>0.97</c:v>
                </c:pt>
                <c:pt idx="15">
                  <c:v>0.98</c:v>
                </c:pt>
                <c:pt idx="16">
                  <c:v>0.98</c:v>
                </c:pt>
                <c:pt idx="17">
                  <c:v>0.98</c:v>
                </c:pt>
                <c:pt idx="18">
                  <c:v>0.98</c:v>
                </c:pt>
                <c:pt idx="19">
                  <c:v>0.99</c:v>
                </c:pt>
                <c:pt idx="20">
                  <c:v>0.99</c:v>
                </c:pt>
                <c:pt idx="21">
                  <c:v>0.99</c:v>
                </c:pt>
                <c:pt idx="22">
                  <c:v>0.99</c:v>
                </c:pt>
                <c:pt idx="23">
                  <c:v>0.99</c:v>
                </c:pt>
                <c:pt idx="24">
                  <c:v>0.99</c:v>
                </c:pt>
                <c:pt idx="25">
                  <c:v>0.99</c:v>
                </c:pt>
                <c:pt idx="26">
                  <c:v>0.99</c:v>
                </c:pt>
                <c:pt idx="27">
                  <c:v>0.99</c:v>
                </c:pt>
                <c:pt idx="28">
                  <c:v>1.0</c:v>
                </c:pt>
                <c:pt idx="29">
                  <c:v>1.0</c:v>
                </c:pt>
                <c:pt idx="30">
                  <c:v>1.0</c:v>
                </c:pt>
                <c:pt idx="31">
                  <c:v>1.0</c:v>
                </c:pt>
                <c:pt idx="32">
                  <c:v>1.0</c:v>
                </c:pt>
                <c:pt idx="33">
                  <c:v>1.0</c:v>
                </c:pt>
                <c:pt idx="34">
                  <c:v>1.0</c:v>
                </c:pt>
                <c:pt idx="35">
                  <c:v>1.0</c:v>
                </c:pt>
                <c:pt idx="36">
                  <c:v>1.0</c:v>
                </c:pt>
                <c:pt idx="37">
                  <c:v>1.0</c:v>
                </c:pt>
                <c:pt idx="38">
                  <c:v>1.0</c:v>
                </c:pt>
                <c:pt idx="39">
                  <c:v>1.0</c:v>
                </c:pt>
                <c:pt idx="40">
                  <c:v>1.0</c:v>
                </c:pt>
                <c:pt idx="41">
                  <c:v>1.0</c:v>
                </c:pt>
                <c:pt idx="42">
                  <c:v>1.0</c:v>
                </c:pt>
                <c:pt idx="43">
                  <c:v>1.0</c:v>
                </c:pt>
                <c:pt idx="44">
                  <c:v>1.0</c:v>
                </c:pt>
                <c:pt idx="45">
                  <c:v>1.0</c:v>
                </c:pt>
                <c:pt idx="46">
                  <c:v>1.0</c:v>
                </c:pt>
                <c:pt idx="47">
                  <c:v>1.0</c:v>
                </c:pt>
                <c:pt idx="48">
                  <c:v>1.0</c:v>
                </c:pt>
                <c:pt idx="49">
                  <c:v>1.0</c:v>
                </c:pt>
                <c:pt idx="50">
                  <c:v>1.0</c:v>
                </c:pt>
                <c:pt idx="51">
                  <c:v>1.0</c:v>
                </c:pt>
                <c:pt idx="52">
                  <c:v>1.0</c:v>
                </c:pt>
                <c:pt idx="53">
                  <c:v>1.0</c:v>
                </c:pt>
                <c:pt idx="54">
                  <c:v>1.0</c:v>
                </c:pt>
                <c:pt idx="55">
                  <c:v>1.0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925338544"/>
        <c:axId val="-2124765904"/>
      </c:lineChart>
      <c:catAx>
        <c:axId val="-19253385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dirty="0" smtClean="0"/>
                  <a:t>贡献历史</a:t>
                </a:r>
                <a:endParaRPr lang="en-US" altLang="zh-CN" dirty="0" smtClean="0"/>
              </a:p>
              <a:p>
                <a:pPr>
                  <a:defRPr/>
                </a:pPr>
                <a:r>
                  <a:rPr lang="en-US" dirty="0" smtClean="0"/>
                  <a:t>(c</a:t>
                </a:r>
                <a:r>
                  <a:rPr lang="en-US" dirty="0"/>
                  <a:t>)</a:t>
                </a:r>
                <a:endParaRPr lang="zh-CN" dirty="0"/>
              </a:p>
            </c:rich>
          </c:tx>
          <c:layout>
            <c:manualLayout>
              <c:xMode val="edge"/>
              <c:yMode val="edge"/>
              <c:x val="0.454124990684303"/>
              <c:y val="0.8069472248415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#,##0_);[Red]\(#,##0\)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124765904"/>
        <c:crosses val="autoZero"/>
        <c:auto val="1"/>
        <c:lblAlgn val="ctr"/>
        <c:lblOffset val="100"/>
        <c:tickLblSkip val="5"/>
        <c:tickMarkSkip val="10"/>
        <c:noMultiLvlLbl val="0"/>
      </c:catAx>
      <c:valAx>
        <c:axId val="-2124765904"/>
        <c:scaling>
          <c:orientation val="minMax"/>
          <c:max val="1.0"/>
          <c:min val="0.6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600" b="0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 smtClean="0"/>
                  <a:t> Pull-</a:t>
                </a:r>
                <a:r>
                  <a:rPr lang="en-US" dirty="0" err="1" smtClean="0"/>
                  <a:t>requests累计分布</a:t>
                </a:r>
                <a:endParaRPr lang="en-US" dirty="0" smtClean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00" b="0" i="0" u="none" strike="noStrike" kern="120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majorTickMark val="in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25338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1CFD6-6FF2-0D46-B81C-8F1B995D74A0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3695700" y="1143000"/>
            <a:ext cx="14249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4FA20C-3B89-2F40-9550-13A8E2388AB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7511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57530" rtl="0" eaLnBrk="1" latinLnBrk="0" hangingPunct="1">
      <a:defRPr sz="469" kern="1200">
        <a:solidFill>
          <a:schemeClr val="tx1"/>
        </a:solidFill>
        <a:latin typeface="+mn-lt"/>
        <a:ea typeface="+mn-ea"/>
        <a:cs typeface="+mn-cs"/>
      </a:defRPr>
    </a:lvl1pPr>
    <a:lvl2pPr marL="178765" algn="l" defTabSz="357530" rtl="0" eaLnBrk="1" latinLnBrk="0" hangingPunct="1">
      <a:defRPr sz="469" kern="1200">
        <a:solidFill>
          <a:schemeClr val="tx1"/>
        </a:solidFill>
        <a:latin typeface="+mn-lt"/>
        <a:ea typeface="+mn-ea"/>
        <a:cs typeface="+mn-cs"/>
      </a:defRPr>
    </a:lvl2pPr>
    <a:lvl3pPr marL="357530" algn="l" defTabSz="357530" rtl="0" eaLnBrk="1" latinLnBrk="0" hangingPunct="1">
      <a:defRPr sz="469" kern="1200">
        <a:solidFill>
          <a:schemeClr val="tx1"/>
        </a:solidFill>
        <a:latin typeface="+mn-lt"/>
        <a:ea typeface="+mn-ea"/>
        <a:cs typeface="+mn-cs"/>
      </a:defRPr>
    </a:lvl3pPr>
    <a:lvl4pPr marL="536296" algn="l" defTabSz="357530" rtl="0" eaLnBrk="1" latinLnBrk="0" hangingPunct="1">
      <a:defRPr sz="469" kern="1200">
        <a:solidFill>
          <a:schemeClr val="tx1"/>
        </a:solidFill>
        <a:latin typeface="+mn-lt"/>
        <a:ea typeface="+mn-ea"/>
        <a:cs typeface="+mn-cs"/>
      </a:defRPr>
    </a:lvl4pPr>
    <a:lvl5pPr marL="715061" algn="l" defTabSz="357530" rtl="0" eaLnBrk="1" latinLnBrk="0" hangingPunct="1">
      <a:defRPr sz="469" kern="1200">
        <a:solidFill>
          <a:schemeClr val="tx1"/>
        </a:solidFill>
        <a:latin typeface="+mn-lt"/>
        <a:ea typeface="+mn-ea"/>
        <a:cs typeface="+mn-cs"/>
      </a:defRPr>
    </a:lvl5pPr>
    <a:lvl6pPr marL="893826" algn="l" defTabSz="357530" rtl="0" eaLnBrk="1" latinLnBrk="0" hangingPunct="1">
      <a:defRPr sz="469" kern="1200">
        <a:solidFill>
          <a:schemeClr val="tx1"/>
        </a:solidFill>
        <a:latin typeface="+mn-lt"/>
        <a:ea typeface="+mn-ea"/>
        <a:cs typeface="+mn-cs"/>
      </a:defRPr>
    </a:lvl6pPr>
    <a:lvl7pPr marL="1072591" algn="l" defTabSz="357530" rtl="0" eaLnBrk="1" latinLnBrk="0" hangingPunct="1">
      <a:defRPr sz="469" kern="1200">
        <a:solidFill>
          <a:schemeClr val="tx1"/>
        </a:solidFill>
        <a:latin typeface="+mn-lt"/>
        <a:ea typeface="+mn-ea"/>
        <a:cs typeface="+mn-cs"/>
      </a:defRPr>
    </a:lvl7pPr>
    <a:lvl8pPr marL="1251356" algn="l" defTabSz="357530" rtl="0" eaLnBrk="1" latinLnBrk="0" hangingPunct="1">
      <a:defRPr sz="469" kern="1200">
        <a:solidFill>
          <a:schemeClr val="tx1"/>
        </a:solidFill>
        <a:latin typeface="+mn-lt"/>
        <a:ea typeface="+mn-ea"/>
        <a:cs typeface="+mn-cs"/>
      </a:defRPr>
    </a:lvl8pPr>
    <a:lvl9pPr marL="1430122" algn="l" defTabSz="357530" rtl="0" eaLnBrk="1" latinLnBrk="0" hangingPunct="1">
      <a:defRPr sz="4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4FA20C-3B89-2F40-9550-13A8E2388AB2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8318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22" y="229669"/>
            <a:ext cx="4860131" cy="488574"/>
          </a:xfrm>
        </p:spPr>
        <p:txBody>
          <a:bodyPr anchor="b"/>
          <a:lstStyle>
            <a:lvl1pPr algn="ctr">
              <a:defRPr sz="12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737084"/>
            <a:ext cx="4860131" cy="338818"/>
          </a:xfrm>
        </p:spPr>
        <p:txBody>
          <a:bodyPr/>
          <a:lstStyle>
            <a:lvl1pPr marL="0" indent="0" algn="ctr">
              <a:buNone/>
              <a:defRPr sz="491"/>
            </a:lvl1pPr>
            <a:lvl2pPr marL="93543" indent="0" algn="ctr">
              <a:buNone/>
              <a:defRPr sz="409"/>
            </a:lvl2pPr>
            <a:lvl3pPr marL="187086" indent="0" algn="ctr">
              <a:buNone/>
              <a:defRPr sz="368"/>
            </a:lvl3pPr>
            <a:lvl4pPr marL="280629" indent="0" algn="ctr">
              <a:buNone/>
              <a:defRPr sz="327"/>
            </a:lvl4pPr>
            <a:lvl5pPr marL="374172" indent="0" algn="ctr">
              <a:buNone/>
              <a:defRPr sz="327"/>
            </a:lvl5pPr>
            <a:lvl6pPr marL="467716" indent="0" algn="ctr">
              <a:buNone/>
              <a:defRPr sz="327"/>
            </a:lvl6pPr>
            <a:lvl7pPr marL="561259" indent="0" algn="ctr">
              <a:buNone/>
              <a:defRPr sz="327"/>
            </a:lvl7pPr>
            <a:lvl8pPr marL="654802" indent="0" algn="ctr">
              <a:buNone/>
              <a:defRPr sz="327"/>
            </a:lvl8pPr>
            <a:lvl9pPr marL="748345" indent="0" algn="ctr">
              <a:buNone/>
              <a:defRPr sz="32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74716"/>
            <a:ext cx="1397288" cy="118927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74716"/>
            <a:ext cx="4110861" cy="118927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349863"/>
            <a:ext cx="5589151" cy="583755"/>
          </a:xfrm>
        </p:spPr>
        <p:txBody>
          <a:bodyPr anchor="b"/>
          <a:lstStyle>
            <a:lvl1pPr>
              <a:defRPr sz="12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939140"/>
            <a:ext cx="5589151" cy="306983"/>
          </a:xfrm>
        </p:spPr>
        <p:txBody>
          <a:bodyPr/>
          <a:lstStyle>
            <a:lvl1pPr marL="0" indent="0">
              <a:buNone/>
              <a:defRPr sz="491">
                <a:solidFill>
                  <a:schemeClr val="tx1">
                    <a:tint val="75000"/>
                  </a:schemeClr>
                </a:solidFill>
              </a:defRPr>
            </a:lvl1pPr>
            <a:lvl2pPr marL="93543" indent="0">
              <a:buNone/>
              <a:defRPr sz="409">
                <a:solidFill>
                  <a:schemeClr val="tx1">
                    <a:tint val="75000"/>
                  </a:schemeClr>
                </a:solidFill>
              </a:defRPr>
            </a:lvl2pPr>
            <a:lvl3pPr marL="187086" indent="0">
              <a:buNone/>
              <a:defRPr sz="368">
                <a:solidFill>
                  <a:schemeClr val="tx1">
                    <a:tint val="75000"/>
                  </a:schemeClr>
                </a:solidFill>
              </a:defRPr>
            </a:lvl3pPr>
            <a:lvl4pPr marL="280629" indent="0">
              <a:buNone/>
              <a:defRPr sz="327">
                <a:solidFill>
                  <a:schemeClr val="tx1">
                    <a:tint val="75000"/>
                  </a:schemeClr>
                </a:solidFill>
              </a:defRPr>
            </a:lvl4pPr>
            <a:lvl5pPr marL="374172" indent="0">
              <a:buNone/>
              <a:defRPr sz="327">
                <a:solidFill>
                  <a:schemeClr val="tx1">
                    <a:tint val="75000"/>
                  </a:schemeClr>
                </a:solidFill>
              </a:defRPr>
            </a:lvl5pPr>
            <a:lvl6pPr marL="467716" indent="0">
              <a:buNone/>
              <a:defRPr sz="327">
                <a:solidFill>
                  <a:schemeClr val="tx1">
                    <a:tint val="75000"/>
                  </a:schemeClr>
                </a:solidFill>
              </a:defRPr>
            </a:lvl6pPr>
            <a:lvl7pPr marL="561259" indent="0">
              <a:buNone/>
              <a:defRPr sz="327">
                <a:solidFill>
                  <a:schemeClr val="tx1">
                    <a:tint val="75000"/>
                  </a:schemeClr>
                </a:solidFill>
              </a:defRPr>
            </a:lvl7pPr>
            <a:lvl8pPr marL="654802" indent="0">
              <a:buNone/>
              <a:defRPr sz="327">
                <a:solidFill>
                  <a:schemeClr val="tx1">
                    <a:tint val="75000"/>
                  </a:schemeClr>
                </a:solidFill>
              </a:defRPr>
            </a:lvl8pPr>
            <a:lvl9pPr marL="748345" indent="0">
              <a:buNone/>
              <a:defRPr sz="32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373577"/>
            <a:ext cx="2754074" cy="8904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373577"/>
            <a:ext cx="2754074" cy="8904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74716"/>
            <a:ext cx="5589151" cy="27124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6" y="344016"/>
            <a:ext cx="2741418" cy="168597"/>
          </a:xfrm>
        </p:spPr>
        <p:txBody>
          <a:bodyPr anchor="b"/>
          <a:lstStyle>
            <a:lvl1pPr marL="0" indent="0">
              <a:buNone/>
              <a:defRPr sz="491" b="1"/>
            </a:lvl1pPr>
            <a:lvl2pPr marL="93543" indent="0">
              <a:buNone/>
              <a:defRPr sz="409" b="1"/>
            </a:lvl2pPr>
            <a:lvl3pPr marL="187086" indent="0">
              <a:buNone/>
              <a:defRPr sz="368" b="1"/>
            </a:lvl3pPr>
            <a:lvl4pPr marL="280629" indent="0">
              <a:buNone/>
              <a:defRPr sz="327" b="1"/>
            </a:lvl4pPr>
            <a:lvl5pPr marL="374172" indent="0">
              <a:buNone/>
              <a:defRPr sz="327" b="1"/>
            </a:lvl5pPr>
            <a:lvl6pPr marL="467716" indent="0">
              <a:buNone/>
              <a:defRPr sz="327" b="1"/>
            </a:lvl6pPr>
            <a:lvl7pPr marL="561259" indent="0">
              <a:buNone/>
              <a:defRPr sz="327" b="1"/>
            </a:lvl7pPr>
            <a:lvl8pPr marL="654802" indent="0">
              <a:buNone/>
              <a:defRPr sz="327" b="1"/>
            </a:lvl8pPr>
            <a:lvl9pPr marL="748345" indent="0">
              <a:buNone/>
              <a:defRPr sz="32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6" y="512613"/>
            <a:ext cx="2741418" cy="7539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344016"/>
            <a:ext cx="2754918" cy="168597"/>
          </a:xfrm>
        </p:spPr>
        <p:txBody>
          <a:bodyPr anchor="b"/>
          <a:lstStyle>
            <a:lvl1pPr marL="0" indent="0">
              <a:buNone/>
              <a:defRPr sz="491" b="1"/>
            </a:lvl1pPr>
            <a:lvl2pPr marL="93543" indent="0">
              <a:buNone/>
              <a:defRPr sz="409" b="1"/>
            </a:lvl2pPr>
            <a:lvl3pPr marL="187086" indent="0">
              <a:buNone/>
              <a:defRPr sz="368" b="1"/>
            </a:lvl3pPr>
            <a:lvl4pPr marL="280629" indent="0">
              <a:buNone/>
              <a:defRPr sz="327" b="1"/>
            </a:lvl4pPr>
            <a:lvl5pPr marL="374172" indent="0">
              <a:buNone/>
              <a:defRPr sz="327" b="1"/>
            </a:lvl5pPr>
            <a:lvl6pPr marL="467716" indent="0">
              <a:buNone/>
              <a:defRPr sz="327" b="1"/>
            </a:lvl6pPr>
            <a:lvl7pPr marL="561259" indent="0">
              <a:buNone/>
              <a:defRPr sz="327" b="1"/>
            </a:lvl7pPr>
            <a:lvl8pPr marL="654802" indent="0">
              <a:buNone/>
              <a:defRPr sz="327" b="1"/>
            </a:lvl8pPr>
            <a:lvl9pPr marL="748345" indent="0">
              <a:buNone/>
              <a:defRPr sz="32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512613"/>
            <a:ext cx="2754918" cy="7539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93557"/>
            <a:ext cx="2090025" cy="327448"/>
          </a:xfrm>
        </p:spPr>
        <p:txBody>
          <a:bodyPr anchor="b"/>
          <a:lstStyle>
            <a:lvl1pPr>
              <a:defRPr sz="65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202057"/>
            <a:ext cx="3280589" cy="997288"/>
          </a:xfrm>
        </p:spPr>
        <p:txBody>
          <a:bodyPr/>
          <a:lstStyle>
            <a:lvl1pPr>
              <a:defRPr sz="655"/>
            </a:lvl1pPr>
            <a:lvl2pPr>
              <a:defRPr sz="573"/>
            </a:lvl2pPr>
            <a:lvl3pPr>
              <a:defRPr sz="491"/>
            </a:lvl3pPr>
            <a:lvl4pPr>
              <a:defRPr sz="409"/>
            </a:lvl4pPr>
            <a:lvl5pPr>
              <a:defRPr sz="409"/>
            </a:lvl5pPr>
            <a:lvl6pPr>
              <a:defRPr sz="409"/>
            </a:lvl6pPr>
            <a:lvl7pPr>
              <a:defRPr sz="409"/>
            </a:lvl7pPr>
            <a:lvl8pPr>
              <a:defRPr sz="409"/>
            </a:lvl8pPr>
            <a:lvl9pPr>
              <a:defRPr sz="4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421005"/>
            <a:ext cx="2090025" cy="779964"/>
          </a:xfrm>
        </p:spPr>
        <p:txBody>
          <a:bodyPr/>
          <a:lstStyle>
            <a:lvl1pPr marL="0" indent="0">
              <a:buNone/>
              <a:defRPr sz="327"/>
            </a:lvl1pPr>
            <a:lvl2pPr marL="93543" indent="0">
              <a:buNone/>
              <a:defRPr sz="286"/>
            </a:lvl2pPr>
            <a:lvl3pPr marL="187086" indent="0">
              <a:buNone/>
              <a:defRPr sz="246"/>
            </a:lvl3pPr>
            <a:lvl4pPr marL="280629" indent="0">
              <a:buNone/>
              <a:defRPr sz="205"/>
            </a:lvl4pPr>
            <a:lvl5pPr marL="374172" indent="0">
              <a:buNone/>
              <a:defRPr sz="205"/>
            </a:lvl5pPr>
            <a:lvl6pPr marL="467716" indent="0">
              <a:buNone/>
              <a:defRPr sz="205"/>
            </a:lvl6pPr>
            <a:lvl7pPr marL="561259" indent="0">
              <a:buNone/>
              <a:defRPr sz="205"/>
            </a:lvl7pPr>
            <a:lvl8pPr marL="654802" indent="0">
              <a:buNone/>
              <a:defRPr sz="205"/>
            </a:lvl8pPr>
            <a:lvl9pPr marL="748345" indent="0">
              <a:buNone/>
              <a:defRPr sz="2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93557"/>
            <a:ext cx="2090025" cy="327448"/>
          </a:xfrm>
        </p:spPr>
        <p:txBody>
          <a:bodyPr anchor="b"/>
          <a:lstStyle>
            <a:lvl1pPr>
              <a:defRPr sz="65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202057"/>
            <a:ext cx="3280589" cy="997288"/>
          </a:xfrm>
        </p:spPr>
        <p:txBody>
          <a:bodyPr anchor="t"/>
          <a:lstStyle>
            <a:lvl1pPr marL="0" indent="0">
              <a:buNone/>
              <a:defRPr sz="655"/>
            </a:lvl1pPr>
            <a:lvl2pPr marL="93543" indent="0">
              <a:buNone/>
              <a:defRPr sz="573"/>
            </a:lvl2pPr>
            <a:lvl3pPr marL="187086" indent="0">
              <a:buNone/>
              <a:defRPr sz="491"/>
            </a:lvl3pPr>
            <a:lvl4pPr marL="280629" indent="0">
              <a:buNone/>
              <a:defRPr sz="409"/>
            </a:lvl4pPr>
            <a:lvl5pPr marL="374172" indent="0">
              <a:buNone/>
              <a:defRPr sz="409"/>
            </a:lvl5pPr>
            <a:lvl6pPr marL="467716" indent="0">
              <a:buNone/>
              <a:defRPr sz="409"/>
            </a:lvl6pPr>
            <a:lvl7pPr marL="561259" indent="0">
              <a:buNone/>
              <a:defRPr sz="409"/>
            </a:lvl7pPr>
            <a:lvl8pPr marL="654802" indent="0">
              <a:buNone/>
              <a:defRPr sz="409"/>
            </a:lvl8pPr>
            <a:lvl9pPr marL="748345" indent="0">
              <a:buNone/>
              <a:defRPr sz="409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421005"/>
            <a:ext cx="2090025" cy="779964"/>
          </a:xfrm>
        </p:spPr>
        <p:txBody>
          <a:bodyPr/>
          <a:lstStyle>
            <a:lvl1pPr marL="0" indent="0">
              <a:buNone/>
              <a:defRPr sz="327"/>
            </a:lvl1pPr>
            <a:lvl2pPr marL="93543" indent="0">
              <a:buNone/>
              <a:defRPr sz="286"/>
            </a:lvl2pPr>
            <a:lvl3pPr marL="187086" indent="0">
              <a:buNone/>
              <a:defRPr sz="246"/>
            </a:lvl3pPr>
            <a:lvl4pPr marL="280629" indent="0">
              <a:buNone/>
              <a:defRPr sz="205"/>
            </a:lvl4pPr>
            <a:lvl5pPr marL="374172" indent="0">
              <a:buNone/>
              <a:defRPr sz="205"/>
            </a:lvl5pPr>
            <a:lvl6pPr marL="467716" indent="0">
              <a:buNone/>
              <a:defRPr sz="205"/>
            </a:lvl6pPr>
            <a:lvl7pPr marL="561259" indent="0">
              <a:buNone/>
              <a:defRPr sz="205"/>
            </a:lvl7pPr>
            <a:lvl8pPr marL="654802" indent="0">
              <a:buNone/>
              <a:defRPr sz="205"/>
            </a:lvl8pPr>
            <a:lvl9pPr marL="748345" indent="0">
              <a:buNone/>
              <a:defRPr sz="20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74716"/>
            <a:ext cx="5589151" cy="2712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373577"/>
            <a:ext cx="5589151" cy="890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1300698"/>
            <a:ext cx="1458039" cy="74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1300698"/>
            <a:ext cx="2187059" cy="74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1300698"/>
            <a:ext cx="1458039" cy="74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63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187086" rtl="0" eaLnBrk="1" latinLnBrk="0" hangingPunct="1">
        <a:lnSpc>
          <a:spcPct val="90000"/>
        </a:lnSpc>
        <a:spcBef>
          <a:spcPct val="0"/>
        </a:spcBef>
        <a:buNone/>
        <a:defRPr sz="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772" indent="-46772" algn="l" defTabSz="187086" rtl="0" eaLnBrk="1" latinLnBrk="0" hangingPunct="1">
        <a:lnSpc>
          <a:spcPct val="90000"/>
        </a:lnSpc>
        <a:spcBef>
          <a:spcPts val="205"/>
        </a:spcBef>
        <a:buFont typeface="Arial" panose="020B0604020202020204" pitchFamily="34" charset="0"/>
        <a:buChar char="•"/>
        <a:defRPr sz="573" kern="1200">
          <a:solidFill>
            <a:schemeClr val="tx1"/>
          </a:solidFill>
          <a:latin typeface="+mn-lt"/>
          <a:ea typeface="+mn-ea"/>
          <a:cs typeface="+mn-cs"/>
        </a:defRPr>
      </a:lvl1pPr>
      <a:lvl2pPr marL="140315" indent="-46772" algn="l" defTabSz="187086" rtl="0" eaLnBrk="1" latinLnBrk="0" hangingPunct="1">
        <a:lnSpc>
          <a:spcPct val="90000"/>
        </a:lnSpc>
        <a:spcBef>
          <a:spcPts val="102"/>
        </a:spcBef>
        <a:buFont typeface="Arial" panose="020B0604020202020204" pitchFamily="34" charset="0"/>
        <a:buChar char="•"/>
        <a:defRPr sz="491" kern="1200">
          <a:solidFill>
            <a:schemeClr val="tx1"/>
          </a:solidFill>
          <a:latin typeface="+mn-lt"/>
          <a:ea typeface="+mn-ea"/>
          <a:cs typeface="+mn-cs"/>
        </a:defRPr>
      </a:lvl2pPr>
      <a:lvl3pPr marL="233858" indent="-46772" algn="l" defTabSz="187086" rtl="0" eaLnBrk="1" latinLnBrk="0" hangingPunct="1">
        <a:lnSpc>
          <a:spcPct val="90000"/>
        </a:lnSpc>
        <a:spcBef>
          <a:spcPts val="102"/>
        </a:spcBef>
        <a:buFont typeface="Arial" panose="020B0604020202020204" pitchFamily="34" charset="0"/>
        <a:buChar char="•"/>
        <a:defRPr sz="409" kern="1200">
          <a:solidFill>
            <a:schemeClr val="tx1"/>
          </a:solidFill>
          <a:latin typeface="+mn-lt"/>
          <a:ea typeface="+mn-ea"/>
          <a:cs typeface="+mn-cs"/>
        </a:defRPr>
      </a:lvl3pPr>
      <a:lvl4pPr marL="327401" indent="-46772" algn="l" defTabSz="187086" rtl="0" eaLnBrk="1" latinLnBrk="0" hangingPunct="1">
        <a:lnSpc>
          <a:spcPct val="90000"/>
        </a:lnSpc>
        <a:spcBef>
          <a:spcPts val="102"/>
        </a:spcBef>
        <a:buFont typeface="Arial" panose="020B0604020202020204" pitchFamily="34" charset="0"/>
        <a:buChar char="•"/>
        <a:defRPr sz="368" kern="1200">
          <a:solidFill>
            <a:schemeClr val="tx1"/>
          </a:solidFill>
          <a:latin typeface="+mn-lt"/>
          <a:ea typeface="+mn-ea"/>
          <a:cs typeface="+mn-cs"/>
        </a:defRPr>
      </a:lvl4pPr>
      <a:lvl5pPr marL="420944" indent="-46772" algn="l" defTabSz="187086" rtl="0" eaLnBrk="1" latinLnBrk="0" hangingPunct="1">
        <a:lnSpc>
          <a:spcPct val="90000"/>
        </a:lnSpc>
        <a:spcBef>
          <a:spcPts val="102"/>
        </a:spcBef>
        <a:buFont typeface="Arial" panose="020B0604020202020204" pitchFamily="34" charset="0"/>
        <a:buChar char="•"/>
        <a:defRPr sz="368" kern="1200">
          <a:solidFill>
            <a:schemeClr val="tx1"/>
          </a:solidFill>
          <a:latin typeface="+mn-lt"/>
          <a:ea typeface="+mn-ea"/>
          <a:cs typeface="+mn-cs"/>
        </a:defRPr>
      </a:lvl5pPr>
      <a:lvl6pPr marL="514487" indent="-46772" algn="l" defTabSz="187086" rtl="0" eaLnBrk="1" latinLnBrk="0" hangingPunct="1">
        <a:lnSpc>
          <a:spcPct val="90000"/>
        </a:lnSpc>
        <a:spcBef>
          <a:spcPts val="102"/>
        </a:spcBef>
        <a:buFont typeface="Arial" panose="020B0604020202020204" pitchFamily="34" charset="0"/>
        <a:buChar char="•"/>
        <a:defRPr sz="368" kern="1200">
          <a:solidFill>
            <a:schemeClr val="tx1"/>
          </a:solidFill>
          <a:latin typeface="+mn-lt"/>
          <a:ea typeface="+mn-ea"/>
          <a:cs typeface="+mn-cs"/>
        </a:defRPr>
      </a:lvl6pPr>
      <a:lvl7pPr marL="608030" indent="-46772" algn="l" defTabSz="187086" rtl="0" eaLnBrk="1" latinLnBrk="0" hangingPunct="1">
        <a:lnSpc>
          <a:spcPct val="90000"/>
        </a:lnSpc>
        <a:spcBef>
          <a:spcPts val="102"/>
        </a:spcBef>
        <a:buFont typeface="Arial" panose="020B0604020202020204" pitchFamily="34" charset="0"/>
        <a:buChar char="•"/>
        <a:defRPr sz="368" kern="1200">
          <a:solidFill>
            <a:schemeClr val="tx1"/>
          </a:solidFill>
          <a:latin typeface="+mn-lt"/>
          <a:ea typeface="+mn-ea"/>
          <a:cs typeface="+mn-cs"/>
        </a:defRPr>
      </a:lvl7pPr>
      <a:lvl8pPr marL="701573" indent="-46772" algn="l" defTabSz="187086" rtl="0" eaLnBrk="1" latinLnBrk="0" hangingPunct="1">
        <a:lnSpc>
          <a:spcPct val="90000"/>
        </a:lnSpc>
        <a:spcBef>
          <a:spcPts val="102"/>
        </a:spcBef>
        <a:buFont typeface="Arial" panose="020B0604020202020204" pitchFamily="34" charset="0"/>
        <a:buChar char="•"/>
        <a:defRPr sz="368" kern="1200">
          <a:solidFill>
            <a:schemeClr val="tx1"/>
          </a:solidFill>
          <a:latin typeface="+mn-lt"/>
          <a:ea typeface="+mn-ea"/>
          <a:cs typeface="+mn-cs"/>
        </a:defRPr>
      </a:lvl8pPr>
      <a:lvl9pPr marL="795117" indent="-46772" algn="l" defTabSz="187086" rtl="0" eaLnBrk="1" latinLnBrk="0" hangingPunct="1">
        <a:lnSpc>
          <a:spcPct val="90000"/>
        </a:lnSpc>
        <a:spcBef>
          <a:spcPts val="102"/>
        </a:spcBef>
        <a:buFont typeface="Arial" panose="020B0604020202020204" pitchFamily="34" charset="0"/>
        <a:buChar char="•"/>
        <a:defRPr sz="3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7086" rtl="0" eaLnBrk="1" latinLnBrk="0" hangingPunct="1">
        <a:defRPr sz="368" kern="1200">
          <a:solidFill>
            <a:schemeClr val="tx1"/>
          </a:solidFill>
          <a:latin typeface="+mn-lt"/>
          <a:ea typeface="+mn-ea"/>
          <a:cs typeface="+mn-cs"/>
        </a:defRPr>
      </a:lvl1pPr>
      <a:lvl2pPr marL="93543" algn="l" defTabSz="187086" rtl="0" eaLnBrk="1" latinLnBrk="0" hangingPunct="1">
        <a:defRPr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87086" algn="l" defTabSz="187086" rtl="0" eaLnBrk="1" latinLnBrk="0" hangingPunct="1">
        <a:defRPr sz="368" kern="1200">
          <a:solidFill>
            <a:schemeClr val="tx1"/>
          </a:solidFill>
          <a:latin typeface="+mn-lt"/>
          <a:ea typeface="+mn-ea"/>
          <a:cs typeface="+mn-cs"/>
        </a:defRPr>
      </a:lvl3pPr>
      <a:lvl4pPr marL="280629" algn="l" defTabSz="187086" rtl="0" eaLnBrk="1" latinLnBrk="0" hangingPunct="1">
        <a:defRPr sz="368" kern="1200">
          <a:solidFill>
            <a:schemeClr val="tx1"/>
          </a:solidFill>
          <a:latin typeface="+mn-lt"/>
          <a:ea typeface="+mn-ea"/>
          <a:cs typeface="+mn-cs"/>
        </a:defRPr>
      </a:lvl4pPr>
      <a:lvl5pPr marL="374172" algn="l" defTabSz="187086" rtl="0" eaLnBrk="1" latinLnBrk="0" hangingPunct="1">
        <a:defRPr sz="368" kern="1200">
          <a:solidFill>
            <a:schemeClr val="tx1"/>
          </a:solidFill>
          <a:latin typeface="+mn-lt"/>
          <a:ea typeface="+mn-ea"/>
          <a:cs typeface="+mn-cs"/>
        </a:defRPr>
      </a:lvl5pPr>
      <a:lvl6pPr marL="467716" algn="l" defTabSz="187086" rtl="0" eaLnBrk="1" latinLnBrk="0" hangingPunct="1">
        <a:defRPr sz="368" kern="1200">
          <a:solidFill>
            <a:schemeClr val="tx1"/>
          </a:solidFill>
          <a:latin typeface="+mn-lt"/>
          <a:ea typeface="+mn-ea"/>
          <a:cs typeface="+mn-cs"/>
        </a:defRPr>
      </a:lvl6pPr>
      <a:lvl7pPr marL="561259" algn="l" defTabSz="187086" rtl="0" eaLnBrk="1" latinLnBrk="0" hangingPunct="1">
        <a:defRPr sz="368" kern="1200">
          <a:solidFill>
            <a:schemeClr val="tx1"/>
          </a:solidFill>
          <a:latin typeface="+mn-lt"/>
          <a:ea typeface="+mn-ea"/>
          <a:cs typeface="+mn-cs"/>
        </a:defRPr>
      </a:lvl7pPr>
      <a:lvl8pPr marL="654802" algn="l" defTabSz="187086" rtl="0" eaLnBrk="1" latinLnBrk="0" hangingPunct="1">
        <a:defRPr sz="368" kern="1200">
          <a:solidFill>
            <a:schemeClr val="tx1"/>
          </a:solidFill>
          <a:latin typeface="+mn-lt"/>
          <a:ea typeface="+mn-ea"/>
          <a:cs typeface="+mn-cs"/>
        </a:defRPr>
      </a:lvl8pPr>
      <a:lvl9pPr marL="748345" algn="l" defTabSz="187086" rtl="0" eaLnBrk="1" latinLnBrk="0" hangingPunct="1">
        <a:defRPr sz="3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576433714"/>
              </p:ext>
            </p:extLst>
          </p:nvPr>
        </p:nvGraphicFramePr>
        <p:xfrm>
          <a:off x="0" y="-109266"/>
          <a:ext cx="2344948" cy="158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43862462"/>
              </p:ext>
            </p:extLst>
          </p:nvPr>
        </p:nvGraphicFramePr>
        <p:xfrm>
          <a:off x="2172419" y="-109267"/>
          <a:ext cx="2269003" cy="158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751512242"/>
              </p:ext>
            </p:extLst>
          </p:nvPr>
        </p:nvGraphicFramePr>
        <p:xfrm>
          <a:off x="4372411" y="-109266"/>
          <a:ext cx="2214005" cy="158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00677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</TotalTime>
  <Words>35</Words>
  <Application>Microsoft Macintosh PowerPoint</Application>
  <PresentationFormat>自定义</PresentationFormat>
  <Paragraphs>13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DengXian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124</cp:revision>
  <cp:lastPrinted>2017-10-15T08:25:05Z</cp:lastPrinted>
  <dcterms:created xsi:type="dcterms:W3CDTF">2017-10-08T00:37:10Z</dcterms:created>
  <dcterms:modified xsi:type="dcterms:W3CDTF">2017-10-27T05:13:25Z</dcterms:modified>
</cp:coreProperties>
</file>