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sldIdLst>
    <p:sldId id="257" r:id="rId2"/>
  </p:sldIdLst>
  <p:sldSz cx="2879725" cy="1692275"/>
  <p:notesSz cx="6858000" cy="9144000"/>
  <p:defaultTextStyle>
    <a:defPPr>
      <a:defRPr lang="zh-CN"/>
    </a:defPPr>
    <a:lvl1pPr marL="0" algn="l" defTabSz="187269" rtl="0" eaLnBrk="1" latinLnBrk="0" hangingPunct="1">
      <a:defRPr sz="369" kern="1200">
        <a:solidFill>
          <a:schemeClr val="tx1"/>
        </a:solidFill>
        <a:latin typeface="+mn-lt"/>
        <a:ea typeface="+mn-ea"/>
        <a:cs typeface="+mn-cs"/>
      </a:defRPr>
    </a:lvl1pPr>
    <a:lvl2pPr marL="93635" algn="l" defTabSz="187269" rtl="0" eaLnBrk="1" latinLnBrk="0" hangingPunct="1">
      <a:defRPr sz="369" kern="1200">
        <a:solidFill>
          <a:schemeClr val="tx1"/>
        </a:solidFill>
        <a:latin typeface="+mn-lt"/>
        <a:ea typeface="+mn-ea"/>
        <a:cs typeface="+mn-cs"/>
      </a:defRPr>
    </a:lvl2pPr>
    <a:lvl3pPr marL="187269" algn="l" defTabSz="187269" rtl="0" eaLnBrk="1" latinLnBrk="0" hangingPunct="1">
      <a:defRPr sz="369" kern="1200">
        <a:solidFill>
          <a:schemeClr val="tx1"/>
        </a:solidFill>
        <a:latin typeface="+mn-lt"/>
        <a:ea typeface="+mn-ea"/>
        <a:cs typeface="+mn-cs"/>
      </a:defRPr>
    </a:lvl3pPr>
    <a:lvl4pPr marL="280904" algn="l" defTabSz="187269" rtl="0" eaLnBrk="1" latinLnBrk="0" hangingPunct="1">
      <a:defRPr sz="369" kern="1200">
        <a:solidFill>
          <a:schemeClr val="tx1"/>
        </a:solidFill>
        <a:latin typeface="+mn-lt"/>
        <a:ea typeface="+mn-ea"/>
        <a:cs typeface="+mn-cs"/>
      </a:defRPr>
    </a:lvl4pPr>
    <a:lvl5pPr marL="374538" algn="l" defTabSz="187269" rtl="0" eaLnBrk="1" latinLnBrk="0" hangingPunct="1">
      <a:defRPr sz="369" kern="1200">
        <a:solidFill>
          <a:schemeClr val="tx1"/>
        </a:solidFill>
        <a:latin typeface="+mn-lt"/>
        <a:ea typeface="+mn-ea"/>
        <a:cs typeface="+mn-cs"/>
      </a:defRPr>
    </a:lvl5pPr>
    <a:lvl6pPr marL="468173" algn="l" defTabSz="187269" rtl="0" eaLnBrk="1" latinLnBrk="0" hangingPunct="1">
      <a:defRPr sz="369" kern="1200">
        <a:solidFill>
          <a:schemeClr val="tx1"/>
        </a:solidFill>
        <a:latin typeface="+mn-lt"/>
        <a:ea typeface="+mn-ea"/>
        <a:cs typeface="+mn-cs"/>
      </a:defRPr>
    </a:lvl6pPr>
    <a:lvl7pPr marL="561807" algn="l" defTabSz="187269" rtl="0" eaLnBrk="1" latinLnBrk="0" hangingPunct="1">
      <a:defRPr sz="369" kern="1200">
        <a:solidFill>
          <a:schemeClr val="tx1"/>
        </a:solidFill>
        <a:latin typeface="+mn-lt"/>
        <a:ea typeface="+mn-ea"/>
        <a:cs typeface="+mn-cs"/>
      </a:defRPr>
    </a:lvl7pPr>
    <a:lvl8pPr marL="655442" algn="l" defTabSz="187269" rtl="0" eaLnBrk="1" latinLnBrk="0" hangingPunct="1">
      <a:defRPr sz="369" kern="1200">
        <a:solidFill>
          <a:schemeClr val="tx1"/>
        </a:solidFill>
        <a:latin typeface="+mn-lt"/>
        <a:ea typeface="+mn-ea"/>
        <a:cs typeface="+mn-cs"/>
      </a:defRPr>
    </a:lvl8pPr>
    <a:lvl9pPr marL="749076" algn="l" defTabSz="187269" rtl="0" eaLnBrk="1" latinLnBrk="0" hangingPunct="1">
      <a:defRPr sz="36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" userDrawn="1">
          <p15:clr>
            <a:srgbClr val="A4A3A4"/>
          </p15:clr>
        </p15:guide>
        <p15:guide id="2" pos="11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95"/>
    <p:restoredTop sz="94643"/>
  </p:normalViewPr>
  <p:slideViewPr>
    <p:cSldViewPr snapToGrid="0" snapToObjects="1">
      <p:cViewPr>
        <p:scale>
          <a:sx n="179" d="100"/>
          <a:sy n="179" d="100"/>
        </p:scale>
        <p:origin x="2480" y="1808"/>
      </p:cViewPr>
      <p:guideLst>
        <p:guide orient="horz" pos="162"/>
        <p:guide pos="1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966" y="276954"/>
            <a:ext cx="2159794" cy="589162"/>
          </a:xfrm>
        </p:spPr>
        <p:txBody>
          <a:bodyPr anchor="b"/>
          <a:lstStyle>
            <a:lvl1pPr algn="ctr">
              <a:defRPr sz="141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966" y="888836"/>
            <a:ext cx="2159794" cy="408575"/>
          </a:xfrm>
        </p:spPr>
        <p:txBody>
          <a:bodyPr/>
          <a:lstStyle>
            <a:lvl1pPr marL="0" indent="0" algn="ctr">
              <a:buNone/>
              <a:defRPr sz="567"/>
            </a:lvl1pPr>
            <a:lvl2pPr marL="107991" indent="0" algn="ctr">
              <a:buNone/>
              <a:defRPr sz="472"/>
            </a:lvl2pPr>
            <a:lvl3pPr marL="215981" indent="0" algn="ctr">
              <a:buNone/>
              <a:defRPr sz="425"/>
            </a:lvl3pPr>
            <a:lvl4pPr marL="323972" indent="0" algn="ctr">
              <a:buNone/>
              <a:defRPr sz="378"/>
            </a:lvl4pPr>
            <a:lvl5pPr marL="431963" indent="0" algn="ctr">
              <a:buNone/>
              <a:defRPr sz="378"/>
            </a:lvl5pPr>
            <a:lvl6pPr marL="539953" indent="0" algn="ctr">
              <a:buNone/>
              <a:defRPr sz="378"/>
            </a:lvl6pPr>
            <a:lvl7pPr marL="647944" indent="0" algn="ctr">
              <a:buNone/>
              <a:defRPr sz="378"/>
            </a:lvl7pPr>
            <a:lvl8pPr marL="755934" indent="0" algn="ctr">
              <a:buNone/>
              <a:defRPr sz="378"/>
            </a:lvl8pPr>
            <a:lvl9pPr marL="863925" indent="0" algn="ctr">
              <a:buNone/>
              <a:defRPr sz="378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60803" y="90098"/>
            <a:ext cx="620941" cy="1434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981" y="90098"/>
            <a:ext cx="1826826" cy="1434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481" y="421894"/>
            <a:ext cx="2483763" cy="703939"/>
          </a:xfrm>
        </p:spPr>
        <p:txBody>
          <a:bodyPr anchor="b"/>
          <a:lstStyle>
            <a:lvl1pPr>
              <a:defRPr sz="141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81" y="1132493"/>
            <a:ext cx="2483763" cy="370185"/>
          </a:xfrm>
        </p:spPr>
        <p:txBody>
          <a:bodyPr/>
          <a:lstStyle>
            <a:lvl1pPr marL="0" indent="0">
              <a:buNone/>
              <a:defRPr sz="567">
                <a:solidFill>
                  <a:schemeClr val="tx1">
                    <a:tint val="75000"/>
                  </a:schemeClr>
                </a:solidFill>
              </a:defRPr>
            </a:lvl1pPr>
            <a:lvl2pPr marL="107991" indent="0">
              <a:buNone/>
              <a:defRPr sz="472">
                <a:solidFill>
                  <a:schemeClr val="tx1">
                    <a:tint val="75000"/>
                  </a:schemeClr>
                </a:solidFill>
              </a:defRPr>
            </a:lvl2pPr>
            <a:lvl3pPr marL="215981" indent="0">
              <a:buNone/>
              <a:defRPr sz="425">
                <a:solidFill>
                  <a:schemeClr val="tx1">
                    <a:tint val="75000"/>
                  </a:schemeClr>
                </a:solidFill>
              </a:defRPr>
            </a:lvl3pPr>
            <a:lvl4pPr marL="323972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4pPr>
            <a:lvl5pPr marL="431963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5pPr>
            <a:lvl6pPr marL="539953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6pPr>
            <a:lvl7pPr marL="647944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7pPr>
            <a:lvl8pPr marL="755934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8pPr>
            <a:lvl9pPr marL="863925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981" y="450490"/>
            <a:ext cx="1223883" cy="107373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57861" y="450490"/>
            <a:ext cx="1223883" cy="107373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56" y="90098"/>
            <a:ext cx="2483763" cy="32709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356" y="414842"/>
            <a:ext cx="1218259" cy="203308"/>
          </a:xfrm>
        </p:spPr>
        <p:txBody>
          <a:bodyPr anchor="b"/>
          <a:lstStyle>
            <a:lvl1pPr marL="0" indent="0">
              <a:buNone/>
              <a:defRPr sz="567" b="1"/>
            </a:lvl1pPr>
            <a:lvl2pPr marL="107991" indent="0">
              <a:buNone/>
              <a:defRPr sz="472" b="1"/>
            </a:lvl2pPr>
            <a:lvl3pPr marL="215981" indent="0">
              <a:buNone/>
              <a:defRPr sz="425" b="1"/>
            </a:lvl3pPr>
            <a:lvl4pPr marL="323972" indent="0">
              <a:buNone/>
              <a:defRPr sz="378" b="1"/>
            </a:lvl4pPr>
            <a:lvl5pPr marL="431963" indent="0">
              <a:buNone/>
              <a:defRPr sz="378" b="1"/>
            </a:lvl5pPr>
            <a:lvl6pPr marL="539953" indent="0">
              <a:buNone/>
              <a:defRPr sz="378" b="1"/>
            </a:lvl6pPr>
            <a:lvl7pPr marL="647944" indent="0">
              <a:buNone/>
              <a:defRPr sz="378" b="1"/>
            </a:lvl7pPr>
            <a:lvl8pPr marL="755934" indent="0">
              <a:buNone/>
              <a:defRPr sz="378" b="1"/>
            </a:lvl8pPr>
            <a:lvl9pPr marL="863925" indent="0">
              <a:buNone/>
              <a:defRPr sz="37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356" y="618151"/>
            <a:ext cx="1218259" cy="90920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57861" y="414842"/>
            <a:ext cx="1224258" cy="203308"/>
          </a:xfrm>
        </p:spPr>
        <p:txBody>
          <a:bodyPr anchor="b"/>
          <a:lstStyle>
            <a:lvl1pPr marL="0" indent="0">
              <a:buNone/>
              <a:defRPr sz="567" b="1"/>
            </a:lvl1pPr>
            <a:lvl2pPr marL="107991" indent="0">
              <a:buNone/>
              <a:defRPr sz="472" b="1"/>
            </a:lvl2pPr>
            <a:lvl3pPr marL="215981" indent="0">
              <a:buNone/>
              <a:defRPr sz="425" b="1"/>
            </a:lvl3pPr>
            <a:lvl4pPr marL="323972" indent="0">
              <a:buNone/>
              <a:defRPr sz="378" b="1"/>
            </a:lvl4pPr>
            <a:lvl5pPr marL="431963" indent="0">
              <a:buNone/>
              <a:defRPr sz="378" b="1"/>
            </a:lvl5pPr>
            <a:lvl6pPr marL="539953" indent="0">
              <a:buNone/>
              <a:defRPr sz="378" b="1"/>
            </a:lvl6pPr>
            <a:lvl7pPr marL="647944" indent="0">
              <a:buNone/>
              <a:defRPr sz="378" b="1"/>
            </a:lvl7pPr>
            <a:lvl8pPr marL="755934" indent="0">
              <a:buNone/>
              <a:defRPr sz="378" b="1"/>
            </a:lvl8pPr>
            <a:lvl9pPr marL="863925" indent="0">
              <a:buNone/>
              <a:defRPr sz="37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57861" y="618151"/>
            <a:ext cx="1224258" cy="90920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56" y="112818"/>
            <a:ext cx="928786" cy="394864"/>
          </a:xfrm>
        </p:spPr>
        <p:txBody>
          <a:bodyPr anchor="b"/>
          <a:lstStyle>
            <a:lvl1pPr>
              <a:defRPr sz="75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4258" y="243656"/>
            <a:ext cx="1457861" cy="1202612"/>
          </a:xfrm>
        </p:spPr>
        <p:txBody>
          <a:bodyPr/>
          <a:lstStyle>
            <a:lvl1pPr>
              <a:defRPr sz="756"/>
            </a:lvl1pPr>
            <a:lvl2pPr>
              <a:defRPr sz="661"/>
            </a:lvl2pPr>
            <a:lvl3pPr>
              <a:defRPr sz="567"/>
            </a:lvl3pPr>
            <a:lvl4pPr>
              <a:defRPr sz="472"/>
            </a:lvl4pPr>
            <a:lvl5pPr>
              <a:defRPr sz="472"/>
            </a:lvl5pPr>
            <a:lvl6pPr>
              <a:defRPr sz="472"/>
            </a:lvl6pPr>
            <a:lvl7pPr>
              <a:defRPr sz="472"/>
            </a:lvl7pPr>
            <a:lvl8pPr>
              <a:defRPr sz="472"/>
            </a:lvl8pPr>
            <a:lvl9pPr>
              <a:defRPr sz="47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56" y="507682"/>
            <a:ext cx="928786" cy="940545"/>
          </a:xfrm>
        </p:spPr>
        <p:txBody>
          <a:bodyPr/>
          <a:lstStyle>
            <a:lvl1pPr marL="0" indent="0">
              <a:buNone/>
              <a:defRPr sz="378"/>
            </a:lvl1pPr>
            <a:lvl2pPr marL="107991" indent="0">
              <a:buNone/>
              <a:defRPr sz="331"/>
            </a:lvl2pPr>
            <a:lvl3pPr marL="215981" indent="0">
              <a:buNone/>
              <a:defRPr sz="283"/>
            </a:lvl3pPr>
            <a:lvl4pPr marL="323972" indent="0">
              <a:buNone/>
              <a:defRPr sz="236"/>
            </a:lvl4pPr>
            <a:lvl5pPr marL="431963" indent="0">
              <a:buNone/>
              <a:defRPr sz="236"/>
            </a:lvl5pPr>
            <a:lvl6pPr marL="539953" indent="0">
              <a:buNone/>
              <a:defRPr sz="236"/>
            </a:lvl6pPr>
            <a:lvl7pPr marL="647944" indent="0">
              <a:buNone/>
              <a:defRPr sz="236"/>
            </a:lvl7pPr>
            <a:lvl8pPr marL="755934" indent="0">
              <a:buNone/>
              <a:defRPr sz="236"/>
            </a:lvl8pPr>
            <a:lvl9pPr marL="863925" indent="0">
              <a:buNone/>
              <a:defRPr sz="23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56" y="112818"/>
            <a:ext cx="928786" cy="394864"/>
          </a:xfrm>
        </p:spPr>
        <p:txBody>
          <a:bodyPr anchor="b"/>
          <a:lstStyle>
            <a:lvl1pPr>
              <a:defRPr sz="75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4258" y="243656"/>
            <a:ext cx="1457861" cy="1202612"/>
          </a:xfrm>
        </p:spPr>
        <p:txBody>
          <a:bodyPr anchor="t"/>
          <a:lstStyle>
            <a:lvl1pPr marL="0" indent="0">
              <a:buNone/>
              <a:defRPr sz="756"/>
            </a:lvl1pPr>
            <a:lvl2pPr marL="107991" indent="0">
              <a:buNone/>
              <a:defRPr sz="661"/>
            </a:lvl2pPr>
            <a:lvl3pPr marL="215981" indent="0">
              <a:buNone/>
              <a:defRPr sz="567"/>
            </a:lvl3pPr>
            <a:lvl4pPr marL="323972" indent="0">
              <a:buNone/>
              <a:defRPr sz="472"/>
            </a:lvl4pPr>
            <a:lvl5pPr marL="431963" indent="0">
              <a:buNone/>
              <a:defRPr sz="472"/>
            </a:lvl5pPr>
            <a:lvl6pPr marL="539953" indent="0">
              <a:buNone/>
              <a:defRPr sz="472"/>
            </a:lvl6pPr>
            <a:lvl7pPr marL="647944" indent="0">
              <a:buNone/>
              <a:defRPr sz="472"/>
            </a:lvl7pPr>
            <a:lvl8pPr marL="755934" indent="0">
              <a:buNone/>
              <a:defRPr sz="472"/>
            </a:lvl8pPr>
            <a:lvl9pPr marL="863925" indent="0">
              <a:buNone/>
              <a:defRPr sz="472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56" y="507682"/>
            <a:ext cx="928786" cy="940545"/>
          </a:xfrm>
        </p:spPr>
        <p:txBody>
          <a:bodyPr/>
          <a:lstStyle>
            <a:lvl1pPr marL="0" indent="0">
              <a:buNone/>
              <a:defRPr sz="378"/>
            </a:lvl1pPr>
            <a:lvl2pPr marL="107991" indent="0">
              <a:buNone/>
              <a:defRPr sz="331"/>
            </a:lvl2pPr>
            <a:lvl3pPr marL="215981" indent="0">
              <a:buNone/>
              <a:defRPr sz="283"/>
            </a:lvl3pPr>
            <a:lvl4pPr marL="323972" indent="0">
              <a:buNone/>
              <a:defRPr sz="236"/>
            </a:lvl4pPr>
            <a:lvl5pPr marL="431963" indent="0">
              <a:buNone/>
              <a:defRPr sz="236"/>
            </a:lvl5pPr>
            <a:lvl6pPr marL="539953" indent="0">
              <a:buNone/>
              <a:defRPr sz="236"/>
            </a:lvl6pPr>
            <a:lvl7pPr marL="647944" indent="0">
              <a:buNone/>
              <a:defRPr sz="236"/>
            </a:lvl7pPr>
            <a:lvl8pPr marL="755934" indent="0">
              <a:buNone/>
              <a:defRPr sz="236"/>
            </a:lvl8pPr>
            <a:lvl9pPr marL="863925" indent="0">
              <a:buNone/>
              <a:defRPr sz="23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7981" y="90098"/>
            <a:ext cx="2483763" cy="327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7981" y="450490"/>
            <a:ext cx="2483763" cy="10737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7981" y="1568488"/>
            <a:ext cx="647938" cy="900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3909" y="1568488"/>
            <a:ext cx="971907" cy="900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33806" y="1568488"/>
            <a:ext cx="647938" cy="900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89919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215981" rtl="0" eaLnBrk="1" latinLnBrk="0" hangingPunct="1">
        <a:lnSpc>
          <a:spcPct val="90000"/>
        </a:lnSpc>
        <a:spcBef>
          <a:spcPct val="0"/>
        </a:spcBef>
        <a:buNone/>
        <a:defRPr sz="10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5" indent="-53995" algn="l" defTabSz="21598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1pPr>
      <a:lvl2pPr marL="161986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2pPr>
      <a:lvl3pPr marL="269977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3pPr>
      <a:lvl4pPr marL="377967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4pPr>
      <a:lvl5pPr marL="485958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5pPr>
      <a:lvl6pPr marL="593949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6pPr>
      <a:lvl7pPr marL="701939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7pPr>
      <a:lvl8pPr marL="809930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8pPr>
      <a:lvl9pPr marL="917920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1pPr>
      <a:lvl2pPr marL="107991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2pPr>
      <a:lvl3pPr marL="215981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3pPr>
      <a:lvl4pPr marL="323972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4pPr>
      <a:lvl5pPr marL="431963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5pPr>
      <a:lvl6pPr marL="539953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6pPr>
      <a:lvl7pPr marL="647944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7pPr>
      <a:lvl8pPr marL="755934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8pPr>
      <a:lvl9pPr marL="863925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" r="941"/>
          <a:stretch/>
        </p:blipFill>
        <p:spPr>
          <a:xfrm>
            <a:off x="40052" y="23543"/>
            <a:ext cx="2790720" cy="160822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051" y="33119"/>
            <a:ext cx="2759731" cy="421289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"/>
          </a:p>
        </p:txBody>
      </p:sp>
      <p:sp>
        <p:nvSpPr>
          <p:cNvPr id="9" name="文本框 8"/>
          <p:cNvSpPr txBox="1"/>
          <p:nvPr/>
        </p:nvSpPr>
        <p:spPr>
          <a:xfrm>
            <a:off x="2201936" y="33118"/>
            <a:ext cx="620914" cy="218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Section</a:t>
            </a:r>
            <a:r>
              <a:rPr kumimoji="1" lang="zh-CN" altLang="en-US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 </a:t>
            </a:r>
            <a:r>
              <a:rPr kumimoji="1" lang="en-US" altLang="zh-CN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1</a:t>
            </a:r>
            <a:endParaRPr kumimoji="1" lang="zh-CN" altLang="en-US" sz="800" dirty="0">
              <a:solidFill>
                <a:srgbClr val="FF0000"/>
              </a:solidFill>
              <a:latin typeface="Times New Roman PS Std" charset="0"/>
              <a:ea typeface="Times New Roman PS Std" charset="0"/>
              <a:cs typeface="Times New Roman PS Std" charset="0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0051" y="520685"/>
            <a:ext cx="1584777" cy="1111086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"/>
          </a:p>
        </p:txBody>
      </p:sp>
      <p:sp>
        <p:nvSpPr>
          <p:cNvPr id="87" name="文本框 86"/>
          <p:cNvSpPr txBox="1"/>
          <p:nvPr/>
        </p:nvSpPr>
        <p:spPr>
          <a:xfrm>
            <a:off x="1106337" y="520684"/>
            <a:ext cx="577402" cy="218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Section</a:t>
            </a:r>
            <a:r>
              <a:rPr kumimoji="1" lang="zh-CN" altLang="en-US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 </a:t>
            </a:r>
            <a:r>
              <a:rPr kumimoji="1" lang="en-US" altLang="zh-CN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2</a:t>
            </a:r>
            <a:endParaRPr kumimoji="1" lang="zh-CN" altLang="en-US" sz="800" dirty="0">
              <a:solidFill>
                <a:srgbClr val="FF0000"/>
              </a:solidFill>
              <a:latin typeface="Times New Roman PS Std" charset="0"/>
              <a:ea typeface="Times New Roman PS Std" charset="0"/>
              <a:cs typeface="Times New Roman PS Std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1115" y="520685"/>
            <a:ext cx="1108667" cy="1111086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"/>
          </a:p>
        </p:txBody>
      </p:sp>
      <p:sp>
        <p:nvSpPr>
          <p:cNvPr id="10" name="文本框 9"/>
          <p:cNvSpPr txBox="1"/>
          <p:nvPr/>
        </p:nvSpPr>
        <p:spPr>
          <a:xfrm>
            <a:off x="2201936" y="1406015"/>
            <a:ext cx="605222" cy="218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Section</a:t>
            </a:r>
            <a:r>
              <a:rPr kumimoji="1" lang="zh-CN" altLang="en-US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 </a:t>
            </a:r>
            <a:r>
              <a:rPr kumimoji="1" lang="en-US" altLang="zh-CN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3</a:t>
            </a:r>
            <a:endParaRPr kumimoji="1" lang="zh-CN" altLang="en-US" sz="800" dirty="0">
              <a:solidFill>
                <a:srgbClr val="FF0000"/>
              </a:solidFill>
              <a:latin typeface="Times New Roman PS Std" charset="0"/>
              <a:ea typeface="Times New Roman PS Std" charset="0"/>
              <a:cs typeface="Times New Roman PS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55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211</TotalTime>
  <Words>6</Words>
  <Application>Microsoft Macintosh PowerPoint</Application>
  <PresentationFormat>自定义</PresentationFormat>
  <Paragraphs>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Times New Roman PS Std</vt:lpstr>
      <vt:lpstr>等线</vt:lpstr>
      <vt:lpstr>等线 Light</vt:lpstr>
      <vt:lpstr>Arial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李志星</dc:creator>
  <cp:lastModifiedBy>李志星</cp:lastModifiedBy>
  <cp:revision>117</cp:revision>
  <cp:lastPrinted>2017-10-10T04:15:50Z</cp:lastPrinted>
  <dcterms:created xsi:type="dcterms:W3CDTF">2017-10-08T00:37:10Z</dcterms:created>
  <dcterms:modified xsi:type="dcterms:W3CDTF">2017-10-15T08:06:32Z</dcterms:modified>
</cp:coreProperties>
</file>