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sldIdLst>
    <p:sldId id="257" r:id="rId2"/>
  </p:sldIdLst>
  <p:sldSz cx="2879725" cy="1655763"/>
  <p:notesSz cx="6858000" cy="9144000"/>
  <p:defaultTextStyle>
    <a:defPPr>
      <a:defRPr lang="zh-CN"/>
    </a:defPPr>
    <a:lvl1pPr marL="0" algn="l" defTabSz="182789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1pPr>
    <a:lvl2pPr marL="91394" algn="l" defTabSz="182789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2pPr>
    <a:lvl3pPr marL="182789" algn="l" defTabSz="182789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3pPr>
    <a:lvl4pPr marL="274183" algn="l" defTabSz="182789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4pPr>
    <a:lvl5pPr marL="365577" algn="l" defTabSz="182789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5pPr>
    <a:lvl6pPr marL="456971" algn="l" defTabSz="182789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6pPr>
    <a:lvl7pPr marL="548366" algn="l" defTabSz="182789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7pPr>
    <a:lvl8pPr marL="639760" algn="l" defTabSz="182789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8pPr>
    <a:lvl9pPr marL="731154" algn="l" defTabSz="182789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" userDrawn="1">
          <p15:clr>
            <a:srgbClr val="A4A3A4"/>
          </p15:clr>
        </p15:guide>
        <p15:guide id="2" pos="11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95"/>
    <p:restoredTop sz="94643"/>
  </p:normalViewPr>
  <p:slideViewPr>
    <p:cSldViewPr snapToGrid="0" snapToObjects="1">
      <p:cViewPr>
        <p:scale>
          <a:sx n="293" d="100"/>
          <a:sy n="293" d="100"/>
        </p:scale>
        <p:origin x="1448" y="1232"/>
      </p:cViewPr>
      <p:guideLst>
        <p:guide orient="horz" pos="159"/>
        <p:guide pos="1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9966" y="270978"/>
            <a:ext cx="2159794" cy="576451"/>
          </a:xfrm>
        </p:spPr>
        <p:txBody>
          <a:bodyPr anchor="b"/>
          <a:lstStyle>
            <a:lvl1pPr algn="ctr">
              <a:defRPr sz="141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966" y="869659"/>
            <a:ext cx="2159794" cy="399759"/>
          </a:xfrm>
        </p:spPr>
        <p:txBody>
          <a:bodyPr/>
          <a:lstStyle>
            <a:lvl1pPr marL="0" indent="0" algn="ctr">
              <a:buNone/>
              <a:defRPr sz="567"/>
            </a:lvl1pPr>
            <a:lvl2pPr marL="107991" indent="0" algn="ctr">
              <a:buNone/>
              <a:defRPr sz="472"/>
            </a:lvl2pPr>
            <a:lvl3pPr marL="215981" indent="0" algn="ctr">
              <a:buNone/>
              <a:defRPr sz="425"/>
            </a:lvl3pPr>
            <a:lvl4pPr marL="323972" indent="0" algn="ctr">
              <a:buNone/>
              <a:defRPr sz="378"/>
            </a:lvl4pPr>
            <a:lvl5pPr marL="431963" indent="0" algn="ctr">
              <a:buNone/>
              <a:defRPr sz="378"/>
            </a:lvl5pPr>
            <a:lvl6pPr marL="539953" indent="0" algn="ctr">
              <a:buNone/>
              <a:defRPr sz="378"/>
            </a:lvl6pPr>
            <a:lvl7pPr marL="647944" indent="0" algn="ctr">
              <a:buNone/>
              <a:defRPr sz="378"/>
            </a:lvl7pPr>
            <a:lvl8pPr marL="755934" indent="0" algn="ctr">
              <a:buNone/>
              <a:defRPr sz="378"/>
            </a:lvl8pPr>
            <a:lvl9pPr marL="863925" indent="0" algn="ctr">
              <a:buNone/>
              <a:defRPr sz="378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60803" y="88154"/>
            <a:ext cx="620941" cy="140318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981" y="88154"/>
            <a:ext cx="1826826" cy="140318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481" y="412791"/>
            <a:ext cx="2483763" cy="688751"/>
          </a:xfrm>
        </p:spPr>
        <p:txBody>
          <a:bodyPr anchor="b"/>
          <a:lstStyle>
            <a:lvl1pPr>
              <a:defRPr sz="141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481" y="1108058"/>
            <a:ext cx="2483763" cy="362198"/>
          </a:xfrm>
        </p:spPr>
        <p:txBody>
          <a:bodyPr/>
          <a:lstStyle>
            <a:lvl1pPr marL="0" indent="0">
              <a:buNone/>
              <a:defRPr sz="567">
                <a:solidFill>
                  <a:schemeClr val="tx1">
                    <a:tint val="75000"/>
                  </a:schemeClr>
                </a:solidFill>
              </a:defRPr>
            </a:lvl1pPr>
            <a:lvl2pPr marL="107991" indent="0">
              <a:buNone/>
              <a:defRPr sz="472">
                <a:solidFill>
                  <a:schemeClr val="tx1">
                    <a:tint val="75000"/>
                  </a:schemeClr>
                </a:solidFill>
              </a:defRPr>
            </a:lvl2pPr>
            <a:lvl3pPr marL="215981" indent="0">
              <a:buNone/>
              <a:defRPr sz="425">
                <a:solidFill>
                  <a:schemeClr val="tx1">
                    <a:tint val="75000"/>
                  </a:schemeClr>
                </a:solidFill>
              </a:defRPr>
            </a:lvl3pPr>
            <a:lvl4pPr marL="323972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4pPr>
            <a:lvl5pPr marL="431963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5pPr>
            <a:lvl6pPr marL="539953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6pPr>
            <a:lvl7pPr marL="647944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7pPr>
            <a:lvl8pPr marL="755934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8pPr>
            <a:lvl9pPr marL="863925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7981" y="440770"/>
            <a:ext cx="1223883" cy="105056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57861" y="440770"/>
            <a:ext cx="1223883" cy="105056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56" y="88154"/>
            <a:ext cx="2483763" cy="320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356" y="405892"/>
            <a:ext cx="1218259" cy="198921"/>
          </a:xfrm>
        </p:spPr>
        <p:txBody>
          <a:bodyPr anchor="b"/>
          <a:lstStyle>
            <a:lvl1pPr marL="0" indent="0">
              <a:buNone/>
              <a:defRPr sz="567" b="1"/>
            </a:lvl1pPr>
            <a:lvl2pPr marL="107991" indent="0">
              <a:buNone/>
              <a:defRPr sz="472" b="1"/>
            </a:lvl2pPr>
            <a:lvl3pPr marL="215981" indent="0">
              <a:buNone/>
              <a:defRPr sz="425" b="1"/>
            </a:lvl3pPr>
            <a:lvl4pPr marL="323972" indent="0">
              <a:buNone/>
              <a:defRPr sz="378" b="1"/>
            </a:lvl4pPr>
            <a:lvl5pPr marL="431963" indent="0">
              <a:buNone/>
              <a:defRPr sz="378" b="1"/>
            </a:lvl5pPr>
            <a:lvl6pPr marL="539953" indent="0">
              <a:buNone/>
              <a:defRPr sz="378" b="1"/>
            </a:lvl6pPr>
            <a:lvl7pPr marL="647944" indent="0">
              <a:buNone/>
              <a:defRPr sz="378" b="1"/>
            </a:lvl7pPr>
            <a:lvl8pPr marL="755934" indent="0">
              <a:buNone/>
              <a:defRPr sz="378" b="1"/>
            </a:lvl8pPr>
            <a:lvl9pPr marL="863925" indent="0">
              <a:buNone/>
              <a:defRPr sz="37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356" y="604814"/>
            <a:ext cx="1218259" cy="88958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57861" y="405892"/>
            <a:ext cx="1224258" cy="198921"/>
          </a:xfrm>
        </p:spPr>
        <p:txBody>
          <a:bodyPr anchor="b"/>
          <a:lstStyle>
            <a:lvl1pPr marL="0" indent="0">
              <a:buNone/>
              <a:defRPr sz="567" b="1"/>
            </a:lvl1pPr>
            <a:lvl2pPr marL="107991" indent="0">
              <a:buNone/>
              <a:defRPr sz="472" b="1"/>
            </a:lvl2pPr>
            <a:lvl3pPr marL="215981" indent="0">
              <a:buNone/>
              <a:defRPr sz="425" b="1"/>
            </a:lvl3pPr>
            <a:lvl4pPr marL="323972" indent="0">
              <a:buNone/>
              <a:defRPr sz="378" b="1"/>
            </a:lvl4pPr>
            <a:lvl5pPr marL="431963" indent="0">
              <a:buNone/>
              <a:defRPr sz="378" b="1"/>
            </a:lvl5pPr>
            <a:lvl6pPr marL="539953" indent="0">
              <a:buNone/>
              <a:defRPr sz="378" b="1"/>
            </a:lvl6pPr>
            <a:lvl7pPr marL="647944" indent="0">
              <a:buNone/>
              <a:defRPr sz="378" b="1"/>
            </a:lvl7pPr>
            <a:lvl8pPr marL="755934" indent="0">
              <a:buNone/>
              <a:defRPr sz="378" b="1"/>
            </a:lvl8pPr>
            <a:lvl9pPr marL="863925" indent="0">
              <a:buNone/>
              <a:defRPr sz="37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57861" y="604814"/>
            <a:ext cx="1224258" cy="88958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56" y="110384"/>
            <a:ext cx="928786" cy="386345"/>
          </a:xfrm>
        </p:spPr>
        <p:txBody>
          <a:bodyPr anchor="b"/>
          <a:lstStyle>
            <a:lvl1pPr>
              <a:defRPr sz="75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4258" y="238399"/>
            <a:ext cx="1457861" cy="1176665"/>
          </a:xfrm>
        </p:spPr>
        <p:txBody>
          <a:bodyPr/>
          <a:lstStyle>
            <a:lvl1pPr>
              <a:defRPr sz="756"/>
            </a:lvl1pPr>
            <a:lvl2pPr>
              <a:defRPr sz="661"/>
            </a:lvl2pPr>
            <a:lvl3pPr>
              <a:defRPr sz="567"/>
            </a:lvl3pPr>
            <a:lvl4pPr>
              <a:defRPr sz="472"/>
            </a:lvl4pPr>
            <a:lvl5pPr>
              <a:defRPr sz="472"/>
            </a:lvl5pPr>
            <a:lvl6pPr>
              <a:defRPr sz="472"/>
            </a:lvl6pPr>
            <a:lvl7pPr>
              <a:defRPr sz="472"/>
            </a:lvl7pPr>
            <a:lvl8pPr>
              <a:defRPr sz="472"/>
            </a:lvl8pPr>
            <a:lvl9pPr>
              <a:defRPr sz="47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56" y="496729"/>
            <a:ext cx="928786" cy="920252"/>
          </a:xfrm>
        </p:spPr>
        <p:txBody>
          <a:bodyPr/>
          <a:lstStyle>
            <a:lvl1pPr marL="0" indent="0">
              <a:buNone/>
              <a:defRPr sz="378"/>
            </a:lvl1pPr>
            <a:lvl2pPr marL="107991" indent="0">
              <a:buNone/>
              <a:defRPr sz="331"/>
            </a:lvl2pPr>
            <a:lvl3pPr marL="215981" indent="0">
              <a:buNone/>
              <a:defRPr sz="283"/>
            </a:lvl3pPr>
            <a:lvl4pPr marL="323972" indent="0">
              <a:buNone/>
              <a:defRPr sz="236"/>
            </a:lvl4pPr>
            <a:lvl5pPr marL="431963" indent="0">
              <a:buNone/>
              <a:defRPr sz="236"/>
            </a:lvl5pPr>
            <a:lvl6pPr marL="539953" indent="0">
              <a:buNone/>
              <a:defRPr sz="236"/>
            </a:lvl6pPr>
            <a:lvl7pPr marL="647944" indent="0">
              <a:buNone/>
              <a:defRPr sz="236"/>
            </a:lvl7pPr>
            <a:lvl8pPr marL="755934" indent="0">
              <a:buNone/>
              <a:defRPr sz="236"/>
            </a:lvl8pPr>
            <a:lvl9pPr marL="863925" indent="0">
              <a:buNone/>
              <a:defRPr sz="236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56" y="110384"/>
            <a:ext cx="928786" cy="386345"/>
          </a:xfrm>
        </p:spPr>
        <p:txBody>
          <a:bodyPr anchor="b"/>
          <a:lstStyle>
            <a:lvl1pPr>
              <a:defRPr sz="75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24258" y="238399"/>
            <a:ext cx="1457861" cy="1176665"/>
          </a:xfrm>
        </p:spPr>
        <p:txBody>
          <a:bodyPr anchor="t"/>
          <a:lstStyle>
            <a:lvl1pPr marL="0" indent="0">
              <a:buNone/>
              <a:defRPr sz="756"/>
            </a:lvl1pPr>
            <a:lvl2pPr marL="107991" indent="0">
              <a:buNone/>
              <a:defRPr sz="661"/>
            </a:lvl2pPr>
            <a:lvl3pPr marL="215981" indent="0">
              <a:buNone/>
              <a:defRPr sz="567"/>
            </a:lvl3pPr>
            <a:lvl4pPr marL="323972" indent="0">
              <a:buNone/>
              <a:defRPr sz="472"/>
            </a:lvl4pPr>
            <a:lvl5pPr marL="431963" indent="0">
              <a:buNone/>
              <a:defRPr sz="472"/>
            </a:lvl5pPr>
            <a:lvl6pPr marL="539953" indent="0">
              <a:buNone/>
              <a:defRPr sz="472"/>
            </a:lvl6pPr>
            <a:lvl7pPr marL="647944" indent="0">
              <a:buNone/>
              <a:defRPr sz="472"/>
            </a:lvl7pPr>
            <a:lvl8pPr marL="755934" indent="0">
              <a:buNone/>
              <a:defRPr sz="472"/>
            </a:lvl8pPr>
            <a:lvl9pPr marL="863925" indent="0">
              <a:buNone/>
              <a:defRPr sz="472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56" y="496729"/>
            <a:ext cx="928786" cy="920252"/>
          </a:xfrm>
        </p:spPr>
        <p:txBody>
          <a:bodyPr/>
          <a:lstStyle>
            <a:lvl1pPr marL="0" indent="0">
              <a:buNone/>
              <a:defRPr sz="378"/>
            </a:lvl1pPr>
            <a:lvl2pPr marL="107991" indent="0">
              <a:buNone/>
              <a:defRPr sz="331"/>
            </a:lvl2pPr>
            <a:lvl3pPr marL="215981" indent="0">
              <a:buNone/>
              <a:defRPr sz="283"/>
            </a:lvl3pPr>
            <a:lvl4pPr marL="323972" indent="0">
              <a:buNone/>
              <a:defRPr sz="236"/>
            </a:lvl4pPr>
            <a:lvl5pPr marL="431963" indent="0">
              <a:buNone/>
              <a:defRPr sz="236"/>
            </a:lvl5pPr>
            <a:lvl6pPr marL="539953" indent="0">
              <a:buNone/>
              <a:defRPr sz="236"/>
            </a:lvl6pPr>
            <a:lvl7pPr marL="647944" indent="0">
              <a:buNone/>
              <a:defRPr sz="236"/>
            </a:lvl7pPr>
            <a:lvl8pPr marL="755934" indent="0">
              <a:buNone/>
              <a:defRPr sz="236"/>
            </a:lvl8pPr>
            <a:lvl9pPr marL="863925" indent="0">
              <a:buNone/>
              <a:defRPr sz="236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7981" y="88154"/>
            <a:ext cx="2483763" cy="320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7981" y="440770"/>
            <a:ext cx="2483763" cy="10505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7981" y="1534647"/>
            <a:ext cx="647938" cy="881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78A6C-4197-7A4D-B75E-E4A1CBA8923C}" type="datetimeFigureOut">
              <a:rPr kumimoji="1" lang="zh-CN" altLang="en-US" smtClean="0"/>
              <a:t>2017/10/15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3909" y="1534647"/>
            <a:ext cx="971907" cy="881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33806" y="1534647"/>
            <a:ext cx="647938" cy="881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55063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215981" rtl="0" eaLnBrk="1" latinLnBrk="0" hangingPunct="1">
        <a:lnSpc>
          <a:spcPct val="90000"/>
        </a:lnSpc>
        <a:spcBef>
          <a:spcPct val="0"/>
        </a:spcBef>
        <a:buNone/>
        <a:defRPr sz="10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95" indent="-53995" algn="l" defTabSz="215981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661" kern="1200">
          <a:solidFill>
            <a:schemeClr val="tx1"/>
          </a:solidFill>
          <a:latin typeface="+mn-lt"/>
          <a:ea typeface="+mn-ea"/>
          <a:cs typeface="+mn-cs"/>
        </a:defRPr>
      </a:lvl1pPr>
      <a:lvl2pPr marL="161986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2pPr>
      <a:lvl3pPr marL="269977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3pPr>
      <a:lvl4pPr marL="377967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4pPr>
      <a:lvl5pPr marL="485958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5pPr>
      <a:lvl6pPr marL="593949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6pPr>
      <a:lvl7pPr marL="701939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7pPr>
      <a:lvl8pPr marL="809930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8pPr>
      <a:lvl9pPr marL="917920" indent="-53995" algn="l" defTabSz="215981" rtl="0" eaLnBrk="1" latinLnBrk="0" hangingPunct="1">
        <a:lnSpc>
          <a:spcPct val="90000"/>
        </a:lnSpc>
        <a:spcBef>
          <a:spcPts val="118"/>
        </a:spcBef>
        <a:buFont typeface="Arial" panose="020B0604020202020204" pitchFamily="34" charset="0"/>
        <a:buChar char="•"/>
        <a:defRPr sz="4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1pPr>
      <a:lvl2pPr marL="107991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2pPr>
      <a:lvl3pPr marL="215981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3pPr>
      <a:lvl4pPr marL="323972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4pPr>
      <a:lvl5pPr marL="431963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5pPr>
      <a:lvl6pPr marL="539953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6pPr>
      <a:lvl7pPr marL="647944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7pPr>
      <a:lvl8pPr marL="755934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8pPr>
      <a:lvl9pPr marL="863925" algn="l" defTabSz="215981" rtl="0" eaLnBrk="1" latinLnBrk="0" hangingPunct="1">
        <a:defRPr sz="4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965"/>
            <a:ext cx="2879725" cy="15405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2044" y="55965"/>
            <a:ext cx="2640266" cy="919379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0"/>
          </a:p>
        </p:txBody>
      </p:sp>
      <p:sp>
        <p:nvSpPr>
          <p:cNvPr id="9" name="文本框 8"/>
          <p:cNvSpPr txBox="1"/>
          <p:nvPr/>
        </p:nvSpPr>
        <p:spPr>
          <a:xfrm>
            <a:off x="2063704" y="762007"/>
            <a:ext cx="8547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" dirty="0">
                <a:solidFill>
                  <a:srgbClr val="FF0000"/>
                </a:solidFill>
                <a:latin typeface="Times New Roman PS Std" charset="0"/>
                <a:ea typeface="Times New Roman PS Std" charset="0"/>
                <a:cs typeface="Times New Roman PS Std" charset="0"/>
              </a:rPr>
              <a:t>Inline</a:t>
            </a:r>
            <a:r>
              <a:rPr kumimoji="1" lang="zh-CN" altLang="en-US" sz="800" dirty="0">
                <a:solidFill>
                  <a:srgbClr val="FF0000"/>
                </a:solidFill>
                <a:latin typeface="Times New Roman PS Std" charset="0"/>
                <a:ea typeface="Times New Roman PS Std" charset="0"/>
                <a:cs typeface="Times New Roman PS Std" charset="0"/>
              </a:rPr>
              <a:t> </a:t>
            </a:r>
            <a:r>
              <a:rPr kumimoji="1" lang="en-US" altLang="zh-CN" sz="800" dirty="0">
                <a:solidFill>
                  <a:srgbClr val="FF0000"/>
                </a:solidFill>
                <a:latin typeface="Times New Roman PS Std" charset="0"/>
                <a:ea typeface="Times New Roman PS Std" charset="0"/>
                <a:cs typeface="Times New Roman PS Std" charset="0"/>
              </a:rPr>
              <a:t>Comment</a:t>
            </a:r>
            <a:endParaRPr kumimoji="1" lang="zh-CN" altLang="en-US" sz="800" dirty="0">
              <a:solidFill>
                <a:srgbClr val="FF0000"/>
              </a:solidFill>
              <a:latin typeface="Times New Roman PS Std" charset="0"/>
              <a:ea typeface="Times New Roman PS Std" charset="0"/>
              <a:cs typeface="Times New Roman PS Std" charset="0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8707" y="1197457"/>
            <a:ext cx="2853603" cy="399023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0"/>
          </a:p>
        </p:txBody>
      </p:sp>
      <p:sp>
        <p:nvSpPr>
          <p:cNvPr id="87" name="文本框 86"/>
          <p:cNvSpPr txBox="1"/>
          <p:nvPr/>
        </p:nvSpPr>
        <p:spPr>
          <a:xfrm>
            <a:off x="2021068" y="1420025"/>
            <a:ext cx="9380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" dirty="0">
                <a:solidFill>
                  <a:srgbClr val="FF0000"/>
                </a:solidFill>
                <a:latin typeface="Times New Roman PS Std" charset="0"/>
                <a:ea typeface="Times New Roman PS Std" charset="0"/>
                <a:cs typeface="Times New Roman PS Std" charset="0"/>
              </a:rPr>
              <a:t>General</a:t>
            </a:r>
            <a:r>
              <a:rPr kumimoji="1" lang="zh-CN" altLang="en-US" sz="800" dirty="0">
                <a:solidFill>
                  <a:srgbClr val="FF0000"/>
                </a:solidFill>
                <a:latin typeface="Times New Roman PS Std" charset="0"/>
                <a:ea typeface="Times New Roman PS Std" charset="0"/>
                <a:cs typeface="Times New Roman PS Std" charset="0"/>
              </a:rPr>
              <a:t> </a:t>
            </a:r>
            <a:r>
              <a:rPr kumimoji="1" lang="en-US" altLang="zh-CN" sz="800" dirty="0">
                <a:solidFill>
                  <a:srgbClr val="FF0000"/>
                </a:solidFill>
                <a:latin typeface="Times New Roman PS Std" charset="0"/>
                <a:ea typeface="Times New Roman PS Std" charset="0"/>
                <a:cs typeface="Times New Roman PS Std" charset="0"/>
              </a:rPr>
              <a:t>Comment</a:t>
            </a:r>
            <a:endParaRPr kumimoji="1" lang="zh-CN" altLang="en-US" sz="800" dirty="0">
              <a:solidFill>
                <a:srgbClr val="FF0000"/>
              </a:solidFill>
              <a:latin typeface="Times New Roman PS Std" charset="0"/>
              <a:ea typeface="Times New Roman PS Std" charset="0"/>
              <a:cs typeface="Times New Roman PS St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55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207</TotalTime>
  <Words>4</Words>
  <Application>Microsoft Macintosh PowerPoint</Application>
  <PresentationFormat>自定义</PresentationFormat>
  <Paragraphs>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Times New Roman PS Std</vt:lpstr>
      <vt:lpstr>等线</vt:lpstr>
      <vt:lpstr>等线 Light</vt:lpstr>
      <vt:lpstr>Arial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李志星</dc:creator>
  <cp:lastModifiedBy>李志星</cp:lastModifiedBy>
  <cp:revision>115</cp:revision>
  <cp:lastPrinted>2017-10-10T04:15:50Z</cp:lastPrinted>
  <dcterms:created xsi:type="dcterms:W3CDTF">2017-10-08T00:37:10Z</dcterms:created>
  <dcterms:modified xsi:type="dcterms:W3CDTF">2017-10-15T08:04:22Z</dcterms:modified>
</cp:coreProperties>
</file>